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handoutMasterIdLst>
    <p:handoutMasterId r:id="rId72"/>
  </p:handoutMasterIdLst>
  <p:sldIdLst>
    <p:sldId id="523" r:id="rId2"/>
    <p:sldId id="524" r:id="rId3"/>
    <p:sldId id="429" r:id="rId4"/>
    <p:sldId id="517" r:id="rId5"/>
    <p:sldId id="513" r:id="rId6"/>
    <p:sldId id="514" r:id="rId7"/>
    <p:sldId id="530" r:id="rId8"/>
    <p:sldId id="531" r:id="rId9"/>
    <p:sldId id="527" r:id="rId10"/>
    <p:sldId id="510" r:id="rId11"/>
    <p:sldId id="511" r:id="rId12"/>
    <p:sldId id="512" r:id="rId13"/>
    <p:sldId id="529" r:id="rId14"/>
    <p:sldId id="532" r:id="rId15"/>
    <p:sldId id="528" r:id="rId16"/>
    <p:sldId id="518" r:id="rId17"/>
    <p:sldId id="515" r:id="rId18"/>
    <p:sldId id="430" r:id="rId19"/>
    <p:sldId id="483" r:id="rId20"/>
    <p:sldId id="432" r:id="rId21"/>
    <p:sldId id="433" r:id="rId22"/>
    <p:sldId id="434" r:id="rId23"/>
    <p:sldId id="525" r:id="rId24"/>
    <p:sldId id="435" r:id="rId25"/>
    <p:sldId id="534" r:id="rId26"/>
    <p:sldId id="436" r:id="rId27"/>
    <p:sldId id="437" r:id="rId28"/>
    <p:sldId id="526" r:id="rId29"/>
    <p:sldId id="536" r:id="rId30"/>
    <p:sldId id="438" r:id="rId31"/>
    <p:sldId id="439" r:id="rId32"/>
    <p:sldId id="535" r:id="rId33"/>
    <p:sldId id="440" r:id="rId34"/>
    <p:sldId id="441" r:id="rId35"/>
    <p:sldId id="442" r:id="rId36"/>
    <p:sldId id="443" r:id="rId37"/>
    <p:sldId id="537" r:id="rId38"/>
    <p:sldId id="445" r:id="rId39"/>
    <p:sldId id="446" r:id="rId40"/>
    <p:sldId id="447" r:id="rId41"/>
    <p:sldId id="448" r:id="rId42"/>
    <p:sldId id="449" r:id="rId43"/>
    <p:sldId id="521" r:id="rId44"/>
    <p:sldId id="450" r:id="rId45"/>
    <p:sldId id="451" r:id="rId46"/>
    <p:sldId id="452" r:id="rId47"/>
    <p:sldId id="453" r:id="rId48"/>
    <p:sldId id="454" r:id="rId49"/>
    <p:sldId id="455" r:id="rId50"/>
    <p:sldId id="456" r:id="rId51"/>
    <p:sldId id="457" r:id="rId52"/>
    <p:sldId id="458" r:id="rId53"/>
    <p:sldId id="459" r:id="rId54"/>
    <p:sldId id="460" r:id="rId55"/>
    <p:sldId id="461" r:id="rId56"/>
    <p:sldId id="462" r:id="rId57"/>
    <p:sldId id="463" r:id="rId58"/>
    <p:sldId id="464" r:id="rId59"/>
    <p:sldId id="473" r:id="rId60"/>
    <p:sldId id="474" r:id="rId61"/>
    <p:sldId id="475" r:id="rId62"/>
    <p:sldId id="476" r:id="rId63"/>
    <p:sldId id="477" r:id="rId64"/>
    <p:sldId id="478" r:id="rId65"/>
    <p:sldId id="479" r:id="rId66"/>
    <p:sldId id="480" r:id="rId67"/>
    <p:sldId id="481" r:id="rId68"/>
    <p:sldId id="533" r:id="rId69"/>
    <p:sldId id="522" r:id="rId7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00FF"/>
    <a:srgbClr val="FFFFFF"/>
    <a:srgbClr val="800080"/>
    <a:srgbClr val="FF00FF"/>
    <a:srgbClr val="009900"/>
    <a:srgbClr val="FF3300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6" autoAdjust="0"/>
    <p:restoredTop sz="95739" autoAdjust="0"/>
  </p:normalViewPr>
  <p:slideViewPr>
    <p:cSldViewPr>
      <p:cViewPr varScale="1">
        <p:scale>
          <a:sx n="68" d="100"/>
          <a:sy n="68" d="100"/>
        </p:scale>
        <p:origin x="144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3" d="100"/>
          <a:sy n="43" d="100"/>
        </p:scale>
        <p:origin x="-14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AABB69D2-A82B-A4FB-8FFA-27971F2C361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1727B569-D0D0-A6DE-6DCB-BFF9F893D45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D4E97CBE-2574-1249-32A7-FF30BDBC3C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EA6F8C32-D69F-017A-4F27-7F554974DD4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4B85297-F4D9-4D9E-BDEA-589C82A564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>
            <a:extLst>
              <a:ext uri="{FF2B5EF4-FFF2-40B4-BE49-F238E27FC236}">
                <a16:creationId xmlns:a16="http://schemas.microsoft.com/office/drawing/2014/main" id="{9282F985-7ADB-49F2-A4D9-D3F9898C39E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24963" name="Rectangle 3">
            <a:extLst>
              <a:ext uri="{FF2B5EF4-FFF2-40B4-BE49-F238E27FC236}">
                <a16:creationId xmlns:a16="http://schemas.microsoft.com/office/drawing/2014/main" id="{04F80DB7-ED8B-8225-8D64-BC57FD47FEC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63306A84-1D36-D72E-A2DB-36AC075F6E6A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24965" name="Rectangle 5">
            <a:extLst>
              <a:ext uri="{FF2B5EF4-FFF2-40B4-BE49-F238E27FC236}">
                <a16:creationId xmlns:a16="http://schemas.microsoft.com/office/drawing/2014/main" id="{2B6A6C32-CB46-D8F2-4CD3-C5FF9D07DA3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24966" name="Rectangle 6">
            <a:extLst>
              <a:ext uri="{FF2B5EF4-FFF2-40B4-BE49-F238E27FC236}">
                <a16:creationId xmlns:a16="http://schemas.microsoft.com/office/drawing/2014/main" id="{8272C697-8538-C69D-B662-99C7BC8682C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24967" name="Rectangle 7">
            <a:extLst>
              <a:ext uri="{FF2B5EF4-FFF2-40B4-BE49-F238E27FC236}">
                <a16:creationId xmlns:a16="http://schemas.microsoft.com/office/drawing/2014/main" id="{2F506CD9-3FF7-FB3B-D780-9B18C6F78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98D1D59-F37F-47DA-9BCC-A04672EED5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3D111C-9C14-BC8D-31F8-C107779735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DC0787D-4901-8CCE-6BFA-AAB59C9085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53111EAA-A601-F145-4230-69F84B0213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D23342-37FC-4C34-93B2-17713819DA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800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F949C83-4127-1A91-0182-1969FD62EC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66C36E3-CDCA-291B-85BE-E907A74C85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75BDB02-ED2B-D37C-1515-3C8F7321A0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88309-3F56-4B58-B018-0DDFDBB919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8830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9E48A40-3C07-1C2C-0187-604078D791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361316B-F45E-D93E-BC5E-9EB32CD7A6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8CB69C7-6D2A-0DB8-48CE-95F13B79C9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74F03-E4F0-42E6-888A-54E7BCF034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6639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D097079-D809-B3BC-58F2-E889AC7225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0F61500-C8AE-D76A-3865-A1BDBBD5CE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280DD873-7716-8D40-080E-84ED0A85AB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374FA-270C-4316-9439-13470EDAEC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437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15096A5-FD5E-156D-2766-BC40585EA2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CBADF0D6-DB93-900C-265D-59D2E62320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D8F2C0C-52A4-7959-DF1D-3849EFA05B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E55027-8EA3-4428-97F7-B491E1E065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913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43632A9-76F5-6FEC-6660-1223F31C66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3C83503-0846-DF37-F389-0D7B240C73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9846481-7689-2346-DE70-CBC9DDDAB7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26E8ED-1C3F-4EDD-8FFD-084764DF69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56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24B08D-D2B7-FEAF-9CB6-AD9D098C93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4FBF48-3FAB-1D84-2596-E843A884C7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4A77DD-BCCF-B6D8-68EC-8DA72D011D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4D3370-33A5-4369-A953-93CF3DE242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2117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B136828-209B-45E6-577D-3F05EF5075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A902A055-321E-9F1A-8638-30BD0A6188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3B103BA-D335-2098-7ED8-5A3C74B71A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69008-BDE3-4D3C-B31A-0315FB2312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018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8D558FB6-A9D5-AA9B-B813-FC66026E9E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8F778568-3251-6853-F4A5-7CC070034F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1B3AF3D-2841-D5D7-FDD8-89538BD194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CF83E4-DF33-410C-9F75-4F1B50FD5F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128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7D783B6-6E35-BC1B-D92D-CCAD74EF4C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172B202-44FC-9E2F-BCF7-0D104BFB4C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C4C4E2F-43E3-6CC2-0676-4A1C7E26D4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C86F58-AE65-4A80-8AF9-6198FB8141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263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E0E4963-0D84-0F20-FF60-C878BA9D76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989E2785-59A8-0C76-B12B-BC59929006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1960B51-9722-F752-46CC-F0D068FFAD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94244-BA3C-4BDA-BAF8-B1D9C1869E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7042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" Target="../slides/slide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&#30005;&#24037;&#30005;&#23376;&#25216;&#26415;&#19978;&#20876;&#30446;&#24405;.ppt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>
            <a:extLst>
              <a:ext uri="{FF2B5EF4-FFF2-40B4-BE49-F238E27FC236}">
                <a16:creationId xmlns:a16="http://schemas.microsoft.com/office/drawing/2014/main" id="{0D60FEE4-770D-89A8-FE98-F9342548C4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5">
            <a:extLst>
              <a:ext uri="{FF2B5EF4-FFF2-40B4-BE49-F238E27FC236}">
                <a16:creationId xmlns:a16="http://schemas.microsoft.com/office/drawing/2014/main" id="{4A489958-B7FE-85E5-87B2-DD6F7DA0A8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33862" name="Rectangle 6">
            <a:extLst>
              <a:ext uri="{FF2B5EF4-FFF2-40B4-BE49-F238E27FC236}">
                <a16:creationId xmlns:a16="http://schemas.microsoft.com/office/drawing/2014/main" id="{185D3EFB-6F14-B352-1497-7FA415DA7DC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kumimoji="1"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3863" name="Rectangle 7">
            <a:extLst>
              <a:ext uri="{FF2B5EF4-FFF2-40B4-BE49-F238E27FC236}">
                <a16:creationId xmlns:a16="http://schemas.microsoft.com/office/drawing/2014/main" id="{71128C96-3570-50F0-DE8C-7DAB1AAAEE1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FontTx/>
              <a:buNone/>
              <a:defRPr kumimoji="1"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3864" name="Rectangle 8">
            <a:extLst>
              <a:ext uri="{FF2B5EF4-FFF2-40B4-BE49-F238E27FC236}">
                <a16:creationId xmlns:a16="http://schemas.microsoft.com/office/drawing/2014/main" id="{9A8E80E2-D5D3-AABB-FAF4-DC5E63623F5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kumimoji="1"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D4943FB-F9CC-4782-8D74-34DB9146AB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Rectangle 21">
            <a:extLst>
              <a:ext uri="{FF2B5EF4-FFF2-40B4-BE49-F238E27FC236}">
                <a16:creationId xmlns:a16="http://schemas.microsoft.com/office/drawing/2014/main" id="{3D7251DB-5400-0E26-4252-F4E737B662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050" y="6486525"/>
            <a:ext cx="9134475" cy="360363"/>
          </a:xfrm>
          <a:prstGeom prst="rect">
            <a:avLst/>
          </a:prstGeom>
          <a:solidFill>
            <a:srgbClr val="3399FF"/>
          </a:solidFill>
          <a:ln w="38100">
            <a:solidFill>
              <a:srgbClr val="3399FF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zh-CN" altLang="en-US"/>
          </a:p>
        </p:txBody>
      </p:sp>
      <p:sp>
        <p:nvSpPr>
          <p:cNvPr id="1032" name="AutoShape 22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F7A74C96-D304-E765-991F-1BD686FCD8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763000" y="6477000"/>
            <a:ext cx="381000" cy="381000"/>
          </a:xfrm>
          <a:prstGeom prst="actionButtonEnd">
            <a:avLst/>
          </a:prstGeom>
          <a:solidFill>
            <a:srgbClr val="FFFFFF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zh-CN" altLang="en-US"/>
          </a:p>
        </p:txBody>
      </p:sp>
      <p:sp>
        <p:nvSpPr>
          <p:cNvPr id="1033" name="AutoShape 2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4547B59-C010-8DD1-A2D4-094D88BC7BC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82000" y="6477000"/>
            <a:ext cx="381000" cy="381000"/>
          </a:xfrm>
          <a:prstGeom prst="actionButtonForwardNext">
            <a:avLst/>
          </a:prstGeom>
          <a:solidFill>
            <a:srgbClr val="FFFFFF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zh-CN" altLang="en-US"/>
          </a:p>
        </p:txBody>
      </p:sp>
      <p:sp>
        <p:nvSpPr>
          <p:cNvPr id="1034" name="AutoShape 2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22590A4-DD88-CCF0-D77C-B66A28919F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981950" y="6477000"/>
            <a:ext cx="381000" cy="381000"/>
          </a:xfrm>
          <a:prstGeom prst="actionButtonBackPrevious">
            <a:avLst/>
          </a:prstGeom>
          <a:solidFill>
            <a:srgbClr val="FFFFFF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zh-CN" altLang="en-US"/>
          </a:p>
        </p:txBody>
      </p:sp>
      <p:sp>
        <p:nvSpPr>
          <p:cNvPr id="1035" name="AutoShape 25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6C5788B6-1747-C5A6-836D-8BD10F4E072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599363" y="6477000"/>
            <a:ext cx="381000" cy="381000"/>
          </a:xfrm>
          <a:prstGeom prst="actionButtonHome">
            <a:avLst/>
          </a:prstGeom>
          <a:solidFill>
            <a:srgbClr val="FFFFFF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zh-CN" altLang="en-US"/>
          </a:p>
        </p:txBody>
      </p:sp>
      <p:grpSp>
        <p:nvGrpSpPr>
          <p:cNvPr id="1036" name="Group 26">
            <a:extLst>
              <a:ext uri="{FF2B5EF4-FFF2-40B4-BE49-F238E27FC236}">
                <a16:creationId xmlns:a16="http://schemas.microsoft.com/office/drawing/2014/main" id="{839F15FE-B937-203C-B2E9-8CF63CFD66B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981825" y="6477000"/>
            <a:ext cx="596900" cy="381000"/>
            <a:chOff x="4332" y="4080"/>
            <a:chExt cx="376" cy="240"/>
          </a:xfrm>
        </p:grpSpPr>
        <p:sp>
          <p:nvSpPr>
            <p:cNvPr id="1040" name="AutoShape 27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D909D7F3-80ED-D11D-0D89-52C3E3787ED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32" y="4080"/>
              <a:ext cx="376" cy="240"/>
            </a:xfrm>
            <a:prstGeom prst="actionButtonBlank">
              <a:avLst/>
            </a:prstGeom>
            <a:solidFill>
              <a:srgbClr val="FFFF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1"/>
                </a:buClr>
                <a:buFontTx/>
                <a:buChar char="•"/>
                <a:defRPr/>
              </a:pPr>
              <a:endParaRPr lang="zh-CN" altLang="en-US"/>
            </a:p>
          </p:txBody>
        </p:sp>
        <p:sp>
          <p:nvSpPr>
            <p:cNvPr id="3089" name="Text Box 28">
              <a:hlinkClick r:id="rId14" action="ppaction://hlinkpres?slideindex=1&amp;slidetitle="/>
              <a:extLst>
                <a:ext uri="{FF2B5EF4-FFF2-40B4-BE49-F238E27FC236}">
                  <a16:creationId xmlns:a16="http://schemas.microsoft.com/office/drawing/2014/main" id="{35BEA373-4C7F-D6E9-4104-9187754D90C2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4332" y="4122"/>
              <a:ext cx="363" cy="1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 anchorCtr="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1600" b="1">
                  <a:solidFill>
                    <a:srgbClr val="3399FF"/>
                  </a:solidFill>
                  <a:ea typeface="楷体_GB2312" pitchFamily="49" charset="-122"/>
                </a:rPr>
                <a:t>目录</a:t>
              </a:r>
            </a:p>
          </p:txBody>
        </p:sp>
      </p:grpSp>
      <p:sp>
        <p:nvSpPr>
          <p:cNvPr id="1037" name="Rectangle 29">
            <a:extLst>
              <a:ext uri="{FF2B5EF4-FFF2-40B4-BE49-F238E27FC236}">
                <a16:creationId xmlns:a16="http://schemas.microsoft.com/office/drawing/2014/main" id="{4D6C829C-3750-0E1B-5A5E-31FA369E2D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525" y="0"/>
            <a:ext cx="9134475" cy="360363"/>
          </a:xfrm>
          <a:prstGeom prst="rect">
            <a:avLst/>
          </a:prstGeom>
          <a:solidFill>
            <a:srgbClr val="3399FF"/>
          </a:solidFill>
          <a:ln w="38100">
            <a:solidFill>
              <a:srgbClr val="3399FF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1"/>
              </a:buClr>
              <a:buFontTx/>
              <a:buChar char="•"/>
              <a:defRPr/>
            </a:pPr>
            <a:endParaRPr lang="zh-CN" altLang="en-US"/>
          </a:p>
        </p:txBody>
      </p:sp>
      <p:sp>
        <p:nvSpPr>
          <p:cNvPr id="633886" name="Text Box 30">
            <a:extLst>
              <a:ext uri="{FF2B5EF4-FFF2-40B4-BE49-F238E27FC236}">
                <a16:creationId xmlns:a16="http://schemas.microsoft.com/office/drawing/2014/main" id="{F142AF1D-BDCB-5BD3-E2D0-F6685CFBDD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73888" y="-11113"/>
            <a:ext cx="2232025" cy="365126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 anchorCtr="1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华文行楷" pitchFamily="2" charset="-122"/>
              </a:rPr>
              <a:t>电路与电子学</a:t>
            </a:r>
          </a:p>
        </p:txBody>
      </p:sp>
      <p:sp>
        <p:nvSpPr>
          <p:cNvPr id="633887" name="Rectangle 31">
            <a:extLst>
              <a:ext uri="{FF2B5EF4-FFF2-40B4-BE49-F238E27FC236}">
                <a16:creationId xmlns:a16="http://schemas.microsoft.com/office/drawing/2014/main" id="{EB57532F-9214-18B5-64C8-ECFB984259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 anchorCtr="1">
            <a:spAutoFit/>
          </a:bodyPr>
          <a:lstStyle/>
          <a:p>
            <a:pPr algn="ctr" eaLnBrk="1" hangingPunct="1">
              <a:defRPr/>
            </a:pPr>
            <a:r>
              <a:rPr kumimoji="1"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华文行楷" pitchFamily="2" charset="-122"/>
              </a:rPr>
              <a:t>山东建筑大学计算机学院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19.wmf"/><Relationship Id="rId7" Type="http://schemas.openxmlformats.org/officeDocument/2006/relationships/image" Target="../media/image21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0.wmf"/><Relationship Id="rId10" Type="http://schemas.openxmlformats.org/officeDocument/2006/relationships/image" Target="../media/image23.pn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29.bin"/><Relationship Id="rId26" Type="http://schemas.openxmlformats.org/officeDocument/2006/relationships/oleObject" Target="../embeddings/oleObject33.bin"/><Relationship Id="rId39" Type="http://schemas.openxmlformats.org/officeDocument/2006/relationships/image" Target="../media/image43.emf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34" Type="http://schemas.openxmlformats.org/officeDocument/2006/relationships/oleObject" Target="../embeddings/oleObject37.bin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33" Type="http://schemas.openxmlformats.org/officeDocument/2006/relationships/image" Target="../media/image40.emf"/><Relationship Id="rId38" Type="http://schemas.openxmlformats.org/officeDocument/2006/relationships/oleObject" Target="../embeddings/oleObject39.bin"/><Relationship Id="rId2" Type="http://schemas.openxmlformats.org/officeDocument/2006/relationships/oleObject" Target="../embeddings/oleObject21.bin"/><Relationship Id="rId16" Type="http://schemas.openxmlformats.org/officeDocument/2006/relationships/oleObject" Target="../embeddings/oleObject28.bin"/><Relationship Id="rId20" Type="http://schemas.openxmlformats.org/officeDocument/2006/relationships/oleObject" Target="../embeddings/oleObject30.bin"/><Relationship Id="rId29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32.bin"/><Relationship Id="rId32" Type="http://schemas.openxmlformats.org/officeDocument/2006/relationships/oleObject" Target="../embeddings/oleObject36.bin"/><Relationship Id="rId37" Type="http://schemas.openxmlformats.org/officeDocument/2006/relationships/image" Target="../media/image42.emf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oleObject" Target="../embeddings/oleObject34.bin"/><Relationship Id="rId36" Type="http://schemas.openxmlformats.org/officeDocument/2006/relationships/oleObject" Target="../embeddings/oleObject38.bin"/><Relationship Id="rId10" Type="http://schemas.openxmlformats.org/officeDocument/2006/relationships/oleObject" Target="../embeddings/oleObject25.bin"/><Relationship Id="rId19" Type="http://schemas.openxmlformats.org/officeDocument/2006/relationships/image" Target="../media/image33.emf"/><Relationship Id="rId31" Type="http://schemas.openxmlformats.org/officeDocument/2006/relationships/image" Target="../media/image39.e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27.bin"/><Relationship Id="rId22" Type="http://schemas.openxmlformats.org/officeDocument/2006/relationships/oleObject" Target="../embeddings/oleObject31.bin"/><Relationship Id="rId27" Type="http://schemas.openxmlformats.org/officeDocument/2006/relationships/image" Target="../media/image37.emf"/><Relationship Id="rId30" Type="http://schemas.openxmlformats.org/officeDocument/2006/relationships/oleObject" Target="../embeddings/oleObject35.bin"/><Relationship Id="rId35" Type="http://schemas.openxmlformats.org/officeDocument/2006/relationships/image" Target="../media/image4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image" Target="../media/image51.emf"/><Relationship Id="rId3" Type="http://schemas.openxmlformats.org/officeDocument/2006/relationships/image" Target="../media/image46.wmf"/><Relationship Id="rId7" Type="http://schemas.openxmlformats.org/officeDocument/2006/relationships/image" Target="../media/image48.wmf"/><Relationship Id="rId12" Type="http://schemas.openxmlformats.org/officeDocument/2006/relationships/oleObject" Target="../embeddings/oleObject45.bin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50.emf"/><Relationship Id="rId5" Type="http://schemas.openxmlformats.org/officeDocument/2006/relationships/image" Target="../media/image47.wmf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49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57.emf"/><Relationship Id="rId3" Type="http://schemas.openxmlformats.org/officeDocument/2006/relationships/image" Target="../media/image52.wmf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51.bin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56.wmf"/><Relationship Id="rId5" Type="http://schemas.openxmlformats.org/officeDocument/2006/relationships/image" Target="../media/image53.emf"/><Relationship Id="rId10" Type="http://schemas.openxmlformats.org/officeDocument/2006/relationships/oleObject" Target="../embeddings/oleObject50.bin"/><Relationship Id="rId4" Type="http://schemas.openxmlformats.org/officeDocument/2006/relationships/oleObject" Target="../embeddings/oleObject47.bin"/><Relationship Id="rId9" Type="http://schemas.openxmlformats.org/officeDocument/2006/relationships/image" Target="../media/image55.emf"/><Relationship Id="rId14" Type="http://schemas.openxmlformats.org/officeDocument/2006/relationships/image" Target="../media/image58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7.xml"/><Relationship Id="rId4" Type="http://schemas.openxmlformats.org/officeDocument/2006/relationships/oleObject" Target="../embeddings/oleObject5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7" Type="http://schemas.openxmlformats.org/officeDocument/2006/relationships/image" Target="../media/image62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61.emf"/><Relationship Id="rId4" Type="http://schemas.openxmlformats.org/officeDocument/2006/relationships/oleObject" Target="../embeddings/oleObject5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7" Type="http://schemas.openxmlformats.org/officeDocument/2006/relationships/image" Target="../media/image65.e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58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emf"/><Relationship Id="rId4" Type="http://schemas.openxmlformats.org/officeDocument/2006/relationships/oleObject" Target="../embeddings/oleObject6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6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63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13" Type="http://schemas.openxmlformats.org/officeDocument/2006/relationships/oleObject" Target="../embeddings/oleObject70.bin"/><Relationship Id="rId3" Type="http://schemas.openxmlformats.org/officeDocument/2006/relationships/image" Target="../media/image70.wmf"/><Relationship Id="rId7" Type="http://schemas.openxmlformats.org/officeDocument/2006/relationships/image" Target="../media/image72.wmf"/><Relationship Id="rId12" Type="http://schemas.openxmlformats.org/officeDocument/2006/relationships/oleObject" Target="../embeddings/oleObject69.bin"/><Relationship Id="rId2" Type="http://schemas.openxmlformats.org/officeDocument/2006/relationships/oleObject" Target="../embeddings/oleObject64.bin"/><Relationship Id="rId16" Type="http://schemas.openxmlformats.org/officeDocument/2006/relationships/image" Target="../media/image76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74.emf"/><Relationship Id="rId5" Type="http://schemas.openxmlformats.org/officeDocument/2006/relationships/image" Target="../media/image71.emf"/><Relationship Id="rId15" Type="http://schemas.openxmlformats.org/officeDocument/2006/relationships/oleObject" Target="../embeddings/oleObject71.bin"/><Relationship Id="rId10" Type="http://schemas.openxmlformats.org/officeDocument/2006/relationships/oleObject" Target="../embeddings/oleObject68.bin"/><Relationship Id="rId4" Type="http://schemas.openxmlformats.org/officeDocument/2006/relationships/oleObject" Target="../embeddings/oleObject65.bin"/><Relationship Id="rId9" Type="http://schemas.openxmlformats.org/officeDocument/2006/relationships/image" Target="../media/image73.wmf"/><Relationship Id="rId14" Type="http://schemas.openxmlformats.org/officeDocument/2006/relationships/image" Target="../media/image75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5" Type="http://schemas.openxmlformats.org/officeDocument/2006/relationships/slide" Target="slide59.xml"/><Relationship Id="rId4" Type="http://schemas.openxmlformats.org/officeDocument/2006/relationships/slide" Target="slide4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3" Type="http://schemas.openxmlformats.org/officeDocument/2006/relationships/image" Target="../media/image77.emf"/><Relationship Id="rId7" Type="http://schemas.openxmlformats.org/officeDocument/2006/relationships/image" Target="../media/image79.emf"/><Relationship Id="rId2" Type="http://schemas.openxmlformats.org/officeDocument/2006/relationships/oleObject" Target="../embeddings/oleObject7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81.wmf"/><Relationship Id="rId5" Type="http://schemas.openxmlformats.org/officeDocument/2006/relationships/image" Target="../media/image78.emf"/><Relationship Id="rId10" Type="http://schemas.openxmlformats.org/officeDocument/2006/relationships/oleObject" Target="../embeddings/oleObject76.bin"/><Relationship Id="rId4" Type="http://schemas.openxmlformats.org/officeDocument/2006/relationships/oleObject" Target="../embeddings/oleObject73.bin"/><Relationship Id="rId9" Type="http://schemas.openxmlformats.org/officeDocument/2006/relationships/image" Target="../media/image8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3" Type="http://schemas.openxmlformats.org/officeDocument/2006/relationships/image" Target="../media/image82.emf"/><Relationship Id="rId7" Type="http://schemas.openxmlformats.org/officeDocument/2006/relationships/image" Target="../media/image84.w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86.wmf"/><Relationship Id="rId5" Type="http://schemas.openxmlformats.org/officeDocument/2006/relationships/image" Target="../media/image83.wmf"/><Relationship Id="rId10" Type="http://schemas.openxmlformats.org/officeDocument/2006/relationships/oleObject" Target="../embeddings/oleObject81.bin"/><Relationship Id="rId4" Type="http://schemas.openxmlformats.org/officeDocument/2006/relationships/oleObject" Target="../embeddings/oleObject78.bin"/><Relationship Id="rId9" Type="http://schemas.openxmlformats.org/officeDocument/2006/relationships/image" Target="../media/image85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92.emf"/><Relationship Id="rId3" Type="http://schemas.openxmlformats.org/officeDocument/2006/relationships/image" Target="../media/image87.wmf"/><Relationship Id="rId7" Type="http://schemas.openxmlformats.org/officeDocument/2006/relationships/image" Target="../media/image89.emf"/><Relationship Id="rId12" Type="http://schemas.openxmlformats.org/officeDocument/2006/relationships/oleObject" Target="../embeddings/oleObject87.bin"/><Relationship Id="rId2" Type="http://schemas.openxmlformats.org/officeDocument/2006/relationships/oleObject" Target="../embeddings/oleObject8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91.emf"/><Relationship Id="rId5" Type="http://schemas.openxmlformats.org/officeDocument/2006/relationships/image" Target="../media/image88.emf"/><Relationship Id="rId10" Type="http://schemas.openxmlformats.org/officeDocument/2006/relationships/oleObject" Target="../embeddings/oleObject86.bin"/><Relationship Id="rId4" Type="http://schemas.openxmlformats.org/officeDocument/2006/relationships/oleObject" Target="../embeddings/oleObject83.bin"/><Relationship Id="rId9" Type="http://schemas.openxmlformats.org/officeDocument/2006/relationships/image" Target="../media/image90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1.bin"/><Relationship Id="rId13" Type="http://schemas.openxmlformats.org/officeDocument/2006/relationships/image" Target="../media/image98.emf"/><Relationship Id="rId18" Type="http://schemas.openxmlformats.org/officeDocument/2006/relationships/oleObject" Target="../embeddings/oleObject96.bin"/><Relationship Id="rId3" Type="http://schemas.openxmlformats.org/officeDocument/2006/relationships/image" Target="../media/image93.emf"/><Relationship Id="rId21" Type="http://schemas.openxmlformats.org/officeDocument/2006/relationships/image" Target="../media/image102.wmf"/><Relationship Id="rId7" Type="http://schemas.openxmlformats.org/officeDocument/2006/relationships/image" Target="../media/image95.emf"/><Relationship Id="rId12" Type="http://schemas.openxmlformats.org/officeDocument/2006/relationships/oleObject" Target="../embeddings/oleObject93.bin"/><Relationship Id="rId17" Type="http://schemas.openxmlformats.org/officeDocument/2006/relationships/image" Target="../media/image100.emf"/><Relationship Id="rId2" Type="http://schemas.openxmlformats.org/officeDocument/2006/relationships/oleObject" Target="../embeddings/oleObject88.bin"/><Relationship Id="rId16" Type="http://schemas.openxmlformats.org/officeDocument/2006/relationships/oleObject" Target="../embeddings/oleObject95.bin"/><Relationship Id="rId20" Type="http://schemas.openxmlformats.org/officeDocument/2006/relationships/oleObject" Target="../embeddings/oleObject9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0.bin"/><Relationship Id="rId11" Type="http://schemas.openxmlformats.org/officeDocument/2006/relationships/image" Target="../media/image97.emf"/><Relationship Id="rId5" Type="http://schemas.openxmlformats.org/officeDocument/2006/relationships/image" Target="../media/image94.emf"/><Relationship Id="rId15" Type="http://schemas.openxmlformats.org/officeDocument/2006/relationships/image" Target="../media/image99.emf"/><Relationship Id="rId10" Type="http://schemas.openxmlformats.org/officeDocument/2006/relationships/oleObject" Target="../embeddings/oleObject92.bin"/><Relationship Id="rId19" Type="http://schemas.openxmlformats.org/officeDocument/2006/relationships/image" Target="../media/image101.emf"/><Relationship Id="rId4" Type="http://schemas.openxmlformats.org/officeDocument/2006/relationships/oleObject" Target="../embeddings/oleObject89.bin"/><Relationship Id="rId9" Type="http://schemas.openxmlformats.org/officeDocument/2006/relationships/image" Target="../media/image96.emf"/><Relationship Id="rId14" Type="http://schemas.openxmlformats.org/officeDocument/2006/relationships/oleObject" Target="../embeddings/oleObject94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13" Type="http://schemas.openxmlformats.org/officeDocument/2006/relationships/image" Target="../media/image108.emf"/><Relationship Id="rId18" Type="http://schemas.openxmlformats.org/officeDocument/2006/relationships/oleObject" Target="../embeddings/oleObject106.bin"/><Relationship Id="rId3" Type="http://schemas.openxmlformats.org/officeDocument/2006/relationships/image" Target="../media/image103.emf"/><Relationship Id="rId21" Type="http://schemas.openxmlformats.org/officeDocument/2006/relationships/image" Target="../media/image112.emf"/><Relationship Id="rId7" Type="http://schemas.openxmlformats.org/officeDocument/2006/relationships/image" Target="../media/image105.emf"/><Relationship Id="rId12" Type="http://schemas.openxmlformats.org/officeDocument/2006/relationships/oleObject" Target="../embeddings/oleObject103.bin"/><Relationship Id="rId17" Type="http://schemas.openxmlformats.org/officeDocument/2006/relationships/image" Target="../media/image110.emf"/><Relationship Id="rId2" Type="http://schemas.openxmlformats.org/officeDocument/2006/relationships/oleObject" Target="../embeddings/oleObject98.bin"/><Relationship Id="rId16" Type="http://schemas.openxmlformats.org/officeDocument/2006/relationships/oleObject" Target="../embeddings/oleObject105.bin"/><Relationship Id="rId20" Type="http://schemas.openxmlformats.org/officeDocument/2006/relationships/oleObject" Target="../embeddings/oleObject10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00.bin"/><Relationship Id="rId11" Type="http://schemas.openxmlformats.org/officeDocument/2006/relationships/image" Target="../media/image107.emf"/><Relationship Id="rId5" Type="http://schemas.openxmlformats.org/officeDocument/2006/relationships/image" Target="../media/image104.emf"/><Relationship Id="rId15" Type="http://schemas.openxmlformats.org/officeDocument/2006/relationships/image" Target="../media/image109.emf"/><Relationship Id="rId10" Type="http://schemas.openxmlformats.org/officeDocument/2006/relationships/oleObject" Target="../embeddings/oleObject102.bin"/><Relationship Id="rId19" Type="http://schemas.openxmlformats.org/officeDocument/2006/relationships/image" Target="../media/image111.emf"/><Relationship Id="rId4" Type="http://schemas.openxmlformats.org/officeDocument/2006/relationships/oleObject" Target="../embeddings/oleObject99.bin"/><Relationship Id="rId9" Type="http://schemas.openxmlformats.org/officeDocument/2006/relationships/image" Target="../media/image106.emf"/><Relationship Id="rId14" Type="http://schemas.openxmlformats.org/officeDocument/2006/relationships/oleObject" Target="../embeddings/oleObject104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13" Type="http://schemas.openxmlformats.org/officeDocument/2006/relationships/image" Target="../media/image118.wmf"/><Relationship Id="rId18" Type="http://schemas.openxmlformats.org/officeDocument/2006/relationships/oleObject" Target="../embeddings/oleObject116.bin"/><Relationship Id="rId26" Type="http://schemas.openxmlformats.org/officeDocument/2006/relationships/oleObject" Target="../embeddings/oleObject120.bin"/><Relationship Id="rId39" Type="http://schemas.openxmlformats.org/officeDocument/2006/relationships/image" Target="../media/image131.emf"/><Relationship Id="rId3" Type="http://schemas.openxmlformats.org/officeDocument/2006/relationships/image" Target="../media/image113.emf"/><Relationship Id="rId21" Type="http://schemas.openxmlformats.org/officeDocument/2006/relationships/image" Target="../media/image122.wmf"/><Relationship Id="rId34" Type="http://schemas.openxmlformats.org/officeDocument/2006/relationships/oleObject" Target="../embeddings/oleObject124.bin"/><Relationship Id="rId42" Type="http://schemas.openxmlformats.org/officeDocument/2006/relationships/oleObject" Target="../embeddings/oleObject128.bin"/><Relationship Id="rId7" Type="http://schemas.openxmlformats.org/officeDocument/2006/relationships/image" Target="../media/image115.emf"/><Relationship Id="rId12" Type="http://schemas.openxmlformats.org/officeDocument/2006/relationships/oleObject" Target="../embeddings/oleObject113.bin"/><Relationship Id="rId17" Type="http://schemas.openxmlformats.org/officeDocument/2006/relationships/image" Target="../media/image120.wmf"/><Relationship Id="rId25" Type="http://schemas.openxmlformats.org/officeDocument/2006/relationships/image" Target="../media/image124.wmf"/><Relationship Id="rId33" Type="http://schemas.openxmlformats.org/officeDocument/2006/relationships/image" Target="../media/image128.emf"/><Relationship Id="rId38" Type="http://schemas.openxmlformats.org/officeDocument/2006/relationships/oleObject" Target="../embeddings/oleObject126.bin"/><Relationship Id="rId2" Type="http://schemas.openxmlformats.org/officeDocument/2006/relationships/oleObject" Target="../embeddings/oleObject108.bin"/><Relationship Id="rId16" Type="http://schemas.openxmlformats.org/officeDocument/2006/relationships/oleObject" Target="../embeddings/oleObject115.bin"/><Relationship Id="rId20" Type="http://schemas.openxmlformats.org/officeDocument/2006/relationships/oleObject" Target="../embeddings/oleObject117.bin"/><Relationship Id="rId29" Type="http://schemas.openxmlformats.org/officeDocument/2006/relationships/image" Target="../media/image126.wmf"/><Relationship Id="rId41" Type="http://schemas.openxmlformats.org/officeDocument/2006/relationships/image" Target="../media/image132.e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10.bin"/><Relationship Id="rId11" Type="http://schemas.openxmlformats.org/officeDocument/2006/relationships/image" Target="../media/image117.emf"/><Relationship Id="rId24" Type="http://schemas.openxmlformats.org/officeDocument/2006/relationships/oleObject" Target="../embeddings/oleObject119.bin"/><Relationship Id="rId32" Type="http://schemas.openxmlformats.org/officeDocument/2006/relationships/oleObject" Target="../embeddings/oleObject123.bin"/><Relationship Id="rId37" Type="http://schemas.openxmlformats.org/officeDocument/2006/relationships/image" Target="../media/image130.emf"/><Relationship Id="rId40" Type="http://schemas.openxmlformats.org/officeDocument/2006/relationships/oleObject" Target="../embeddings/oleObject127.bin"/><Relationship Id="rId45" Type="http://schemas.openxmlformats.org/officeDocument/2006/relationships/image" Target="../media/image134.emf"/><Relationship Id="rId5" Type="http://schemas.openxmlformats.org/officeDocument/2006/relationships/image" Target="../media/image114.emf"/><Relationship Id="rId15" Type="http://schemas.openxmlformats.org/officeDocument/2006/relationships/image" Target="../media/image119.wmf"/><Relationship Id="rId23" Type="http://schemas.openxmlformats.org/officeDocument/2006/relationships/image" Target="../media/image123.wmf"/><Relationship Id="rId28" Type="http://schemas.openxmlformats.org/officeDocument/2006/relationships/oleObject" Target="../embeddings/oleObject121.bin"/><Relationship Id="rId36" Type="http://schemas.openxmlformats.org/officeDocument/2006/relationships/oleObject" Target="../embeddings/oleObject125.bin"/><Relationship Id="rId10" Type="http://schemas.openxmlformats.org/officeDocument/2006/relationships/oleObject" Target="../embeddings/oleObject112.bin"/><Relationship Id="rId19" Type="http://schemas.openxmlformats.org/officeDocument/2006/relationships/image" Target="../media/image121.emf"/><Relationship Id="rId31" Type="http://schemas.openxmlformats.org/officeDocument/2006/relationships/image" Target="../media/image127.wmf"/><Relationship Id="rId44" Type="http://schemas.openxmlformats.org/officeDocument/2006/relationships/oleObject" Target="../embeddings/oleObject129.bin"/><Relationship Id="rId4" Type="http://schemas.openxmlformats.org/officeDocument/2006/relationships/oleObject" Target="../embeddings/oleObject109.bin"/><Relationship Id="rId9" Type="http://schemas.openxmlformats.org/officeDocument/2006/relationships/image" Target="../media/image116.emf"/><Relationship Id="rId14" Type="http://schemas.openxmlformats.org/officeDocument/2006/relationships/oleObject" Target="../embeddings/oleObject114.bin"/><Relationship Id="rId22" Type="http://schemas.openxmlformats.org/officeDocument/2006/relationships/oleObject" Target="../embeddings/oleObject118.bin"/><Relationship Id="rId27" Type="http://schemas.openxmlformats.org/officeDocument/2006/relationships/image" Target="../media/image125.wmf"/><Relationship Id="rId30" Type="http://schemas.openxmlformats.org/officeDocument/2006/relationships/oleObject" Target="../embeddings/oleObject122.bin"/><Relationship Id="rId35" Type="http://schemas.openxmlformats.org/officeDocument/2006/relationships/image" Target="../media/image129.emf"/><Relationship Id="rId43" Type="http://schemas.openxmlformats.org/officeDocument/2006/relationships/image" Target="../media/image133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3.bin"/><Relationship Id="rId13" Type="http://schemas.openxmlformats.org/officeDocument/2006/relationships/image" Target="../media/image140.wmf"/><Relationship Id="rId3" Type="http://schemas.openxmlformats.org/officeDocument/2006/relationships/image" Target="../media/image135.wmf"/><Relationship Id="rId7" Type="http://schemas.openxmlformats.org/officeDocument/2006/relationships/image" Target="../media/image137.emf"/><Relationship Id="rId12" Type="http://schemas.openxmlformats.org/officeDocument/2006/relationships/oleObject" Target="../embeddings/oleObject135.bin"/><Relationship Id="rId2" Type="http://schemas.openxmlformats.org/officeDocument/2006/relationships/oleObject" Target="../embeddings/oleObject13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32.bin"/><Relationship Id="rId11" Type="http://schemas.openxmlformats.org/officeDocument/2006/relationships/image" Target="../media/image139.emf"/><Relationship Id="rId5" Type="http://schemas.openxmlformats.org/officeDocument/2006/relationships/image" Target="../media/image136.wmf"/><Relationship Id="rId10" Type="http://schemas.openxmlformats.org/officeDocument/2006/relationships/oleObject" Target="../embeddings/oleObject134.bin"/><Relationship Id="rId4" Type="http://schemas.openxmlformats.org/officeDocument/2006/relationships/oleObject" Target="../embeddings/oleObject131.bin"/><Relationship Id="rId9" Type="http://schemas.openxmlformats.org/officeDocument/2006/relationships/image" Target="../media/image13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9.bin"/><Relationship Id="rId3" Type="http://schemas.openxmlformats.org/officeDocument/2006/relationships/image" Target="../media/image141.wmf"/><Relationship Id="rId7" Type="http://schemas.openxmlformats.org/officeDocument/2006/relationships/image" Target="../media/image143.wmf"/><Relationship Id="rId2" Type="http://schemas.openxmlformats.org/officeDocument/2006/relationships/oleObject" Target="../embeddings/oleObject13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38.bin"/><Relationship Id="rId5" Type="http://schemas.openxmlformats.org/officeDocument/2006/relationships/image" Target="../media/image142.wmf"/><Relationship Id="rId4" Type="http://schemas.openxmlformats.org/officeDocument/2006/relationships/oleObject" Target="../embeddings/oleObject137.bin"/><Relationship Id="rId9" Type="http://schemas.openxmlformats.org/officeDocument/2006/relationships/image" Target="../media/image144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oleObject" Target="../embeddings/oleObject140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wmf"/><Relationship Id="rId5" Type="http://schemas.openxmlformats.org/officeDocument/2006/relationships/image" Target="../media/image146.emf"/><Relationship Id="rId4" Type="http://schemas.openxmlformats.org/officeDocument/2006/relationships/oleObject" Target="../embeddings/oleObject14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13" Type="http://schemas.openxmlformats.org/officeDocument/2006/relationships/oleObject" Target="../embeddings/oleObject147.bin"/><Relationship Id="rId3" Type="http://schemas.openxmlformats.org/officeDocument/2006/relationships/oleObject" Target="../embeddings/oleObject142.bin"/><Relationship Id="rId7" Type="http://schemas.openxmlformats.org/officeDocument/2006/relationships/oleObject" Target="../embeddings/oleObject144.bin"/><Relationship Id="rId12" Type="http://schemas.openxmlformats.org/officeDocument/2006/relationships/image" Target="../media/image151.emf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wmf"/><Relationship Id="rId11" Type="http://schemas.openxmlformats.org/officeDocument/2006/relationships/oleObject" Target="../embeddings/oleObject146.bin"/><Relationship Id="rId5" Type="http://schemas.openxmlformats.org/officeDocument/2006/relationships/oleObject" Target="../embeddings/oleObject143.bin"/><Relationship Id="rId10" Type="http://schemas.openxmlformats.org/officeDocument/2006/relationships/image" Target="../media/image150.wmf"/><Relationship Id="rId4" Type="http://schemas.openxmlformats.org/officeDocument/2006/relationships/image" Target="../media/image147.emf"/><Relationship Id="rId9" Type="http://schemas.openxmlformats.org/officeDocument/2006/relationships/oleObject" Target="../embeddings/oleObject145.bin"/><Relationship Id="rId14" Type="http://schemas.openxmlformats.org/officeDocument/2006/relationships/image" Target="../media/image152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13" Type="http://schemas.openxmlformats.org/officeDocument/2006/relationships/oleObject" Target="../embeddings/oleObject153.bin"/><Relationship Id="rId3" Type="http://schemas.openxmlformats.org/officeDocument/2006/relationships/oleObject" Target="../embeddings/oleObject148.bin"/><Relationship Id="rId7" Type="http://schemas.openxmlformats.org/officeDocument/2006/relationships/oleObject" Target="../embeddings/oleObject150.bin"/><Relationship Id="rId12" Type="http://schemas.openxmlformats.org/officeDocument/2006/relationships/image" Target="../media/image157.emf"/><Relationship Id="rId2" Type="http://schemas.openxmlformats.org/officeDocument/2006/relationships/audio" Target="../media/audio2.wav"/><Relationship Id="rId16" Type="http://schemas.openxmlformats.org/officeDocument/2006/relationships/image" Target="../media/image15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emf"/><Relationship Id="rId11" Type="http://schemas.openxmlformats.org/officeDocument/2006/relationships/oleObject" Target="../embeddings/oleObject152.bin"/><Relationship Id="rId5" Type="http://schemas.openxmlformats.org/officeDocument/2006/relationships/oleObject" Target="../embeddings/oleObject149.bin"/><Relationship Id="rId15" Type="http://schemas.openxmlformats.org/officeDocument/2006/relationships/oleObject" Target="../embeddings/oleObject154.bin"/><Relationship Id="rId10" Type="http://schemas.openxmlformats.org/officeDocument/2006/relationships/image" Target="../media/image156.emf"/><Relationship Id="rId4" Type="http://schemas.openxmlformats.org/officeDocument/2006/relationships/image" Target="../media/image153.emf"/><Relationship Id="rId9" Type="http://schemas.openxmlformats.org/officeDocument/2006/relationships/oleObject" Target="../embeddings/oleObject151.bin"/><Relationship Id="rId14" Type="http://schemas.openxmlformats.org/officeDocument/2006/relationships/image" Target="../media/image158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8.bin"/><Relationship Id="rId13" Type="http://schemas.openxmlformats.org/officeDocument/2006/relationships/image" Target="../media/image165.emf"/><Relationship Id="rId3" Type="http://schemas.openxmlformats.org/officeDocument/2006/relationships/image" Target="../media/image160.emf"/><Relationship Id="rId7" Type="http://schemas.openxmlformats.org/officeDocument/2006/relationships/image" Target="../media/image162.emf"/><Relationship Id="rId12" Type="http://schemas.openxmlformats.org/officeDocument/2006/relationships/oleObject" Target="../embeddings/oleObject160.bin"/><Relationship Id="rId2" Type="http://schemas.openxmlformats.org/officeDocument/2006/relationships/oleObject" Target="../embeddings/oleObject15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57.bin"/><Relationship Id="rId11" Type="http://schemas.openxmlformats.org/officeDocument/2006/relationships/image" Target="../media/image164.emf"/><Relationship Id="rId5" Type="http://schemas.openxmlformats.org/officeDocument/2006/relationships/image" Target="../media/image161.emf"/><Relationship Id="rId10" Type="http://schemas.openxmlformats.org/officeDocument/2006/relationships/oleObject" Target="../embeddings/oleObject159.bin"/><Relationship Id="rId4" Type="http://schemas.openxmlformats.org/officeDocument/2006/relationships/oleObject" Target="../embeddings/oleObject156.bin"/><Relationship Id="rId9" Type="http://schemas.openxmlformats.org/officeDocument/2006/relationships/image" Target="../media/image16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oleObject" Target="../embeddings/oleObject161.bin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5.bin"/><Relationship Id="rId13" Type="http://schemas.openxmlformats.org/officeDocument/2006/relationships/image" Target="../media/image169.emf"/><Relationship Id="rId3" Type="http://schemas.openxmlformats.org/officeDocument/2006/relationships/image" Target="../media/image148.wmf"/><Relationship Id="rId7" Type="http://schemas.openxmlformats.org/officeDocument/2006/relationships/image" Target="../media/image150.wmf"/><Relationship Id="rId12" Type="http://schemas.openxmlformats.org/officeDocument/2006/relationships/oleObject" Target="../embeddings/oleObject167.bin"/><Relationship Id="rId2" Type="http://schemas.openxmlformats.org/officeDocument/2006/relationships/oleObject" Target="../embeddings/oleObject16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64.bin"/><Relationship Id="rId11" Type="http://schemas.openxmlformats.org/officeDocument/2006/relationships/image" Target="../media/image168.emf"/><Relationship Id="rId5" Type="http://schemas.openxmlformats.org/officeDocument/2006/relationships/image" Target="../media/image149.wmf"/><Relationship Id="rId15" Type="http://schemas.openxmlformats.org/officeDocument/2006/relationships/image" Target="../media/image170.emf"/><Relationship Id="rId10" Type="http://schemas.openxmlformats.org/officeDocument/2006/relationships/oleObject" Target="../embeddings/oleObject166.bin"/><Relationship Id="rId4" Type="http://schemas.openxmlformats.org/officeDocument/2006/relationships/oleObject" Target="../embeddings/oleObject163.bin"/><Relationship Id="rId9" Type="http://schemas.openxmlformats.org/officeDocument/2006/relationships/image" Target="../media/image167.emf"/><Relationship Id="rId14" Type="http://schemas.openxmlformats.org/officeDocument/2006/relationships/oleObject" Target="../embeddings/oleObject168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7" Type="http://schemas.openxmlformats.org/officeDocument/2006/relationships/image" Target="../media/image173.emf"/><Relationship Id="rId2" Type="http://schemas.openxmlformats.org/officeDocument/2006/relationships/oleObject" Target="../embeddings/oleObject16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71.bin"/><Relationship Id="rId5" Type="http://schemas.openxmlformats.org/officeDocument/2006/relationships/image" Target="../media/image172.wmf"/><Relationship Id="rId4" Type="http://schemas.openxmlformats.org/officeDocument/2006/relationships/oleObject" Target="../embeddings/oleObject170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13" Type="http://schemas.openxmlformats.org/officeDocument/2006/relationships/oleObject" Target="../embeddings/oleObject177.bin"/><Relationship Id="rId18" Type="http://schemas.openxmlformats.org/officeDocument/2006/relationships/image" Target="../media/image180.wmf"/><Relationship Id="rId3" Type="http://schemas.openxmlformats.org/officeDocument/2006/relationships/oleObject" Target="../embeddings/oleObject172.bin"/><Relationship Id="rId7" Type="http://schemas.openxmlformats.org/officeDocument/2006/relationships/oleObject" Target="../embeddings/oleObject174.bin"/><Relationship Id="rId12" Type="http://schemas.openxmlformats.org/officeDocument/2006/relationships/image" Target="../media/image59.wmf"/><Relationship Id="rId17" Type="http://schemas.openxmlformats.org/officeDocument/2006/relationships/oleObject" Target="../embeddings/oleObject179.bin"/><Relationship Id="rId2" Type="http://schemas.openxmlformats.org/officeDocument/2006/relationships/hyperlink" Target="ztdl.exe" TargetMode="External"/><Relationship Id="rId16" Type="http://schemas.openxmlformats.org/officeDocument/2006/relationships/image" Target="../media/image179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wmf"/><Relationship Id="rId11" Type="http://schemas.openxmlformats.org/officeDocument/2006/relationships/oleObject" Target="../embeddings/oleObject176.bin"/><Relationship Id="rId5" Type="http://schemas.openxmlformats.org/officeDocument/2006/relationships/oleObject" Target="../embeddings/oleObject173.bin"/><Relationship Id="rId15" Type="http://schemas.openxmlformats.org/officeDocument/2006/relationships/oleObject" Target="../embeddings/oleObject178.bin"/><Relationship Id="rId10" Type="http://schemas.openxmlformats.org/officeDocument/2006/relationships/image" Target="../media/image177.wmf"/><Relationship Id="rId4" Type="http://schemas.openxmlformats.org/officeDocument/2006/relationships/image" Target="../media/image174.wmf"/><Relationship Id="rId9" Type="http://schemas.openxmlformats.org/officeDocument/2006/relationships/oleObject" Target="../embeddings/oleObject175.bin"/><Relationship Id="rId14" Type="http://schemas.openxmlformats.org/officeDocument/2006/relationships/image" Target="../media/image178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3.bin"/><Relationship Id="rId13" Type="http://schemas.openxmlformats.org/officeDocument/2006/relationships/image" Target="../media/image186.wmf"/><Relationship Id="rId3" Type="http://schemas.openxmlformats.org/officeDocument/2006/relationships/image" Target="../media/image181.wmf"/><Relationship Id="rId7" Type="http://schemas.openxmlformats.org/officeDocument/2006/relationships/image" Target="../media/image183.wmf"/><Relationship Id="rId12" Type="http://schemas.openxmlformats.org/officeDocument/2006/relationships/oleObject" Target="../embeddings/oleObject185.bin"/><Relationship Id="rId2" Type="http://schemas.openxmlformats.org/officeDocument/2006/relationships/oleObject" Target="../embeddings/oleObject18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82.bin"/><Relationship Id="rId11" Type="http://schemas.openxmlformats.org/officeDocument/2006/relationships/image" Target="../media/image185.emf"/><Relationship Id="rId5" Type="http://schemas.openxmlformats.org/officeDocument/2006/relationships/image" Target="../media/image182.wmf"/><Relationship Id="rId15" Type="http://schemas.openxmlformats.org/officeDocument/2006/relationships/image" Target="../media/image187.emf"/><Relationship Id="rId10" Type="http://schemas.openxmlformats.org/officeDocument/2006/relationships/oleObject" Target="../embeddings/oleObject184.bin"/><Relationship Id="rId4" Type="http://schemas.openxmlformats.org/officeDocument/2006/relationships/oleObject" Target="../embeddings/oleObject181.bin"/><Relationship Id="rId9" Type="http://schemas.openxmlformats.org/officeDocument/2006/relationships/image" Target="../media/image184.emf"/><Relationship Id="rId14" Type="http://schemas.openxmlformats.org/officeDocument/2006/relationships/oleObject" Target="../embeddings/oleObject186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0.bin"/><Relationship Id="rId13" Type="http://schemas.openxmlformats.org/officeDocument/2006/relationships/image" Target="../media/image193.emf"/><Relationship Id="rId3" Type="http://schemas.openxmlformats.org/officeDocument/2006/relationships/image" Target="../media/image188.emf"/><Relationship Id="rId7" Type="http://schemas.openxmlformats.org/officeDocument/2006/relationships/image" Target="../media/image190.emf"/><Relationship Id="rId12" Type="http://schemas.openxmlformats.org/officeDocument/2006/relationships/oleObject" Target="../embeddings/oleObject192.bin"/><Relationship Id="rId2" Type="http://schemas.openxmlformats.org/officeDocument/2006/relationships/oleObject" Target="../embeddings/oleObject18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89.bin"/><Relationship Id="rId11" Type="http://schemas.openxmlformats.org/officeDocument/2006/relationships/image" Target="../media/image192.emf"/><Relationship Id="rId5" Type="http://schemas.openxmlformats.org/officeDocument/2006/relationships/image" Target="../media/image189.emf"/><Relationship Id="rId10" Type="http://schemas.openxmlformats.org/officeDocument/2006/relationships/oleObject" Target="../embeddings/oleObject191.bin"/><Relationship Id="rId4" Type="http://schemas.openxmlformats.org/officeDocument/2006/relationships/oleObject" Target="../embeddings/oleObject188.bin"/><Relationship Id="rId9" Type="http://schemas.openxmlformats.org/officeDocument/2006/relationships/image" Target="../media/image191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6.bin"/><Relationship Id="rId3" Type="http://schemas.openxmlformats.org/officeDocument/2006/relationships/image" Target="../media/image194.emf"/><Relationship Id="rId7" Type="http://schemas.openxmlformats.org/officeDocument/2006/relationships/image" Target="../media/image196.emf"/><Relationship Id="rId2" Type="http://schemas.openxmlformats.org/officeDocument/2006/relationships/oleObject" Target="../embeddings/oleObject19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95.bin"/><Relationship Id="rId11" Type="http://schemas.openxmlformats.org/officeDocument/2006/relationships/image" Target="../media/image198.emf"/><Relationship Id="rId5" Type="http://schemas.openxmlformats.org/officeDocument/2006/relationships/image" Target="../media/image195.emf"/><Relationship Id="rId10" Type="http://schemas.openxmlformats.org/officeDocument/2006/relationships/oleObject" Target="../embeddings/oleObject197.bin"/><Relationship Id="rId4" Type="http://schemas.openxmlformats.org/officeDocument/2006/relationships/oleObject" Target="../embeddings/oleObject194.bin"/><Relationship Id="rId9" Type="http://schemas.openxmlformats.org/officeDocument/2006/relationships/image" Target="../media/image19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7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6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8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1.bin"/><Relationship Id="rId3" Type="http://schemas.openxmlformats.org/officeDocument/2006/relationships/image" Target="../media/image199.emf"/><Relationship Id="rId7" Type="http://schemas.openxmlformats.org/officeDocument/2006/relationships/image" Target="../media/image200.wmf"/><Relationship Id="rId2" Type="http://schemas.openxmlformats.org/officeDocument/2006/relationships/oleObject" Target="../embeddings/oleObject19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00.bin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199.bin"/><Relationship Id="rId9" Type="http://schemas.openxmlformats.org/officeDocument/2006/relationships/image" Target="../media/image70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5.bin"/><Relationship Id="rId13" Type="http://schemas.openxmlformats.org/officeDocument/2006/relationships/oleObject" Target="../embeddings/oleObject209.bin"/><Relationship Id="rId18" Type="http://schemas.openxmlformats.org/officeDocument/2006/relationships/oleObject" Target="../embeddings/oleObject213.bin"/><Relationship Id="rId3" Type="http://schemas.openxmlformats.org/officeDocument/2006/relationships/image" Target="../media/image201.wmf"/><Relationship Id="rId7" Type="http://schemas.openxmlformats.org/officeDocument/2006/relationships/image" Target="../media/image203.emf"/><Relationship Id="rId12" Type="http://schemas.openxmlformats.org/officeDocument/2006/relationships/oleObject" Target="../embeddings/oleObject208.bin"/><Relationship Id="rId17" Type="http://schemas.openxmlformats.org/officeDocument/2006/relationships/oleObject" Target="../embeddings/oleObject212.bin"/><Relationship Id="rId2" Type="http://schemas.openxmlformats.org/officeDocument/2006/relationships/oleObject" Target="../embeddings/oleObject202.bin"/><Relationship Id="rId16" Type="http://schemas.openxmlformats.org/officeDocument/2006/relationships/oleObject" Target="../embeddings/oleObject21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04.bin"/><Relationship Id="rId11" Type="http://schemas.openxmlformats.org/officeDocument/2006/relationships/image" Target="../media/image204.emf"/><Relationship Id="rId5" Type="http://schemas.openxmlformats.org/officeDocument/2006/relationships/image" Target="../media/image202.wmf"/><Relationship Id="rId15" Type="http://schemas.openxmlformats.org/officeDocument/2006/relationships/image" Target="../media/image205.emf"/><Relationship Id="rId10" Type="http://schemas.openxmlformats.org/officeDocument/2006/relationships/oleObject" Target="../embeddings/oleObject207.bin"/><Relationship Id="rId19" Type="http://schemas.openxmlformats.org/officeDocument/2006/relationships/image" Target="../media/image206.emf"/><Relationship Id="rId4" Type="http://schemas.openxmlformats.org/officeDocument/2006/relationships/oleObject" Target="../embeddings/oleObject203.bin"/><Relationship Id="rId9" Type="http://schemas.openxmlformats.org/officeDocument/2006/relationships/oleObject" Target="../embeddings/oleObject206.bin"/><Relationship Id="rId14" Type="http://schemas.openxmlformats.org/officeDocument/2006/relationships/oleObject" Target="../embeddings/oleObject210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7" Type="http://schemas.openxmlformats.org/officeDocument/2006/relationships/image" Target="../media/image209.wmf"/><Relationship Id="rId2" Type="http://schemas.openxmlformats.org/officeDocument/2006/relationships/oleObject" Target="../embeddings/oleObject21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16.bin"/><Relationship Id="rId5" Type="http://schemas.openxmlformats.org/officeDocument/2006/relationships/image" Target="../media/image208.wmf"/><Relationship Id="rId4" Type="http://schemas.openxmlformats.org/officeDocument/2006/relationships/oleObject" Target="../embeddings/oleObject215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0.bin"/><Relationship Id="rId13" Type="http://schemas.openxmlformats.org/officeDocument/2006/relationships/image" Target="../media/image214.emf"/><Relationship Id="rId3" Type="http://schemas.openxmlformats.org/officeDocument/2006/relationships/image" Target="../media/image210.emf"/><Relationship Id="rId7" Type="http://schemas.openxmlformats.org/officeDocument/2006/relationships/image" Target="../media/image212.emf"/><Relationship Id="rId12" Type="http://schemas.openxmlformats.org/officeDocument/2006/relationships/oleObject" Target="../embeddings/oleObject222.bin"/><Relationship Id="rId2" Type="http://schemas.openxmlformats.org/officeDocument/2006/relationships/oleObject" Target="../embeddings/oleObject21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19.bin"/><Relationship Id="rId11" Type="http://schemas.openxmlformats.org/officeDocument/2006/relationships/image" Target="../media/image209.wmf"/><Relationship Id="rId5" Type="http://schemas.openxmlformats.org/officeDocument/2006/relationships/image" Target="../media/image211.emf"/><Relationship Id="rId10" Type="http://schemas.openxmlformats.org/officeDocument/2006/relationships/oleObject" Target="../embeddings/oleObject221.bin"/><Relationship Id="rId4" Type="http://schemas.openxmlformats.org/officeDocument/2006/relationships/oleObject" Target="../embeddings/oleObject218.bin"/><Relationship Id="rId9" Type="http://schemas.openxmlformats.org/officeDocument/2006/relationships/image" Target="../media/image213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6.bin"/><Relationship Id="rId3" Type="http://schemas.openxmlformats.org/officeDocument/2006/relationships/image" Target="../media/image215.wmf"/><Relationship Id="rId7" Type="http://schemas.openxmlformats.org/officeDocument/2006/relationships/image" Target="../media/image217.emf"/><Relationship Id="rId2" Type="http://schemas.openxmlformats.org/officeDocument/2006/relationships/oleObject" Target="../embeddings/oleObject22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25.bin"/><Relationship Id="rId5" Type="http://schemas.openxmlformats.org/officeDocument/2006/relationships/image" Target="../media/image216.emf"/><Relationship Id="rId4" Type="http://schemas.openxmlformats.org/officeDocument/2006/relationships/oleObject" Target="../embeddings/oleObject224.bin"/><Relationship Id="rId9" Type="http://schemas.openxmlformats.org/officeDocument/2006/relationships/image" Target="../media/image218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0.bin"/><Relationship Id="rId3" Type="http://schemas.openxmlformats.org/officeDocument/2006/relationships/image" Target="../media/image219.wmf"/><Relationship Id="rId7" Type="http://schemas.openxmlformats.org/officeDocument/2006/relationships/image" Target="../media/image221.emf"/><Relationship Id="rId2" Type="http://schemas.openxmlformats.org/officeDocument/2006/relationships/oleObject" Target="../embeddings/oleObject22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29.bin"/><Relationship Id="rId11" Type="http://schemas.openxmlformats.org/officeDocument/2006/relationships/image" Target="../media/image223.emf"/><Relationship Id="rId5" Type="http://schemas.openxmlformats.org/officeDocument/2006/relationships/image" Target="../media/image220.emf"/><Relationship Id="rId10" Type="http://schemas.openxmlformats.org/officeDocument/2006/relationships/oleObject" Target="../embeddings/oleObject231.bin"/><Relationship Id="rId4" Type="http://schemas.openxmlformats.org/officeDocument/2006/relationships/oleObject" Target="../embeddings/oleObject228.bin"/><Relationship Id="rId9" Type="http://schemas.openxmlformats.org/officeDocument/2006/relationships/image" Target="../media/image222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5.bin"/><Relationship Id="rId3" Type="http://schemas.openxmlformats.org/officeDocument/2006/relationships/image" Target="../media/image224.emf"/><Relationship Id="rId7" Type="http://schemas.openxmlformats.org/officeDocument/2006/relationships/image" Target="../media/image226.emf"/><Relationship Id="rId2" Type="http://schemas.openxmlformats.org/officeDocument/2006/relationships/oleObject" Target="../embeddings/oleObject23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34.bin"/><Relationship Id="rId11" Type="http://schemas.openxmlformats.org/officeDocument/2006/relationships/image" Target="../media/image228.emf"/><Relationship Id="rId5" Type="http://schemas.openxmlformats.org/officeDocument/2006/relationships/image" Target="../media/image225.emf"/><Relationship Id="rId10" Type="http://schemas.openxmlformats.org/officeDocument/2006/relationships/oleObject" Target="../embeddings/oleObject236.bin"/><Relationship Id="rId4" Type="http://schemas.openxmlformats.org/officeDocument/2006/relationships/oleObject" Target="../embeddings/oleObject233.bin"/><Relationship Id="rId9" Type="http://schemas.openxmlformats.org/officeDocument/2006/relationships/image" Target="../media/image227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0.bin"/><Relationship Id="rId3" Type="http://schemas.openxmlformats.org/officeDocument/2006/relationships/image" Target="../media/image229.emf"/><Relationship Id="rId7" Type="http://schemas.openxmlformats.org/officeDocument/2006/relationships/image" Target="../media/image231.emf"/><Relationship Id="rId2" Type="http://schemas.openxmlformats.org/officeDocument/2006/relationships/oleObject" Target="../embeddings/oleObject23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39.bin"/><Relationship Id="rId11" Type="http://schemas.openxmlformats.org/officeDocument/2006/relationships/image" Target="../media/image233.emf"/><Relationship Id="rId5" Type="http://schemas.openxmlformats.org/officeDocument/2006/relationships/image" Target="../media/image230.emf"/><Relationship Id="rId10" Type="http://schemas.openxmlformats.org/officeDocument/2006/relationships/oleObject" Target="../embeddings/oleObject241.bin"/><Relationship Id="rId4" Type="http://schemas.openxmlformats.org/officeDocument/2006/relationships/oleObject" Target="../embeddings/oleObject238.bin"/><Relationship Id="rId9" Type="http://schemas.openxmlformats.org/officeDocument/2006/relationships/image" Target="../media/image232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5.bin"/><Relationship Id="rId13" Type="http://schemas.openxmlformats.org/officeDocument/2006/relationships/image" Target="../media/image239.emf"/><Relationship Id="rId3" Type="http://schemas.openxmlformats.org/officeDocument/2006/relationships/image" Target="../media/image234.wmf"/><Relationship Id="rId7" Type="http://schemas.openxmlformats.org/officeDocument/2006/relationships/image" Target="../media/image236.wmf"/><Relationship Id="rId12" Type="http://schemas.openxmlformats.org/officeDocument/2006/relationships/oleObject" Target="../embeddings/oleObject247.bin"/><Relationship Id="rId2" Type="http://schemas.openxmlformats.org/officeDocument/2006/relationships/oleObject" Target="../embeddings/oleObject242.bin"/><Relationship Id="rId16" Type="http://schemas.openxmlformats.org/officeDocument/2006/relationships/image" Target="../media/image58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44.bin"/><Relationship Id="rId11" Type="http://schemas.openxmlformats.org/officeDocument/2006/relationships/image" Target="../media/image238.emf"/><Relationship Id="rId5" Type="http://schemas.openxmlformats.org/officeDocument/2006/relationships/image" Target="../media/image235.wmf"/><Relationship Id="rId15" Type="http://schemas.openxmlformats.org/officeDocument/2006/relationships/image" Target="../media/image240.emf"/><Relationship Id="rId10" Type="http://schemas.openxmlformats.org/officeDocument/2006/relationships/oleObject" Target="../embeddings/oleObject246.bin"/><Relationship Id="rId4" Type="http://schemas.openxmlformats.org/officeDocument/2006/relationships/oleObject" Target="../embeddings/oleObject243.bin"/><Relationship Id="rId9" Type="http://schemas.openxmlformats.org/officeDocument/2006/relationships/image" Target="../media/image237.emf"/><Relationship Id="rId14" Type="http://schemas.openxmlformats.org/officeDocument/2006/relationships/oleObject" Target="../embeddings/oleObject248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2.bin"/><Relationship Id="rId3" Type="http://schemas.openxmlformats.org/officeDocument/2006/relationships/image" Target="../media/image241.emf"/><Relationship Id="rId7" Type="http://schemas.openxmlformats.org/officeDocument/2006/relationships/image" Target="../media/image243.emf"/><Relationship Id="rId2" Type="http://schemas.openxmlformats.org/officeDocument/2006/relationships/oleObject" Target="../embeddings/oleObject24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51.bin"/><Relationship Id="rId11" Type="http://schemas.openxmlformats.org/officeDocument/2006/relationships/image" Target="../media/image245.emf"/><Relationship Id="rId5" Type="http://schemas.openxmlformats.org/officeDocument/2006/relationships/image" Target="../media/image242.emf"/><Relationship Id="rId10" Type="http://schemas.openxmlformats.org/officeDocument/2006/relationships/oleObject" Target="../embeddings/oleObject253.bin"/><Relationship Id="rId4" Type="http://schemas.openxmlformats.org/officeDocument/2006/relationships/oleObject" Target="../embeddings/oleObject250.bin"/><Relationship Id="rId9" Type="http://schemas.openxmlformats.org/officeDocument/2006/relationships/image" Target="../media/image24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7.bin"/><Relationship Id="rId3" Type="http://schemas.openxmlformats.org/officeDocument/2006/relationships/image" Target="../media/image246.emf"/><Relationship Id="rId7" Type="http://schemas.openxmlformats.org/officeDocument/2006/relationships/image" Target="../media/image248.emf"/><Relationship Id="rId2" Type="http://schemas.openxmlformats.org/officeDocument/2006/relationships/oleObject" Target="../embeddings/oleObject25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56.bin"/><Relationship Id="rId5" Type="http://schemas.openxmlformats.org/officeDocument/2006/relationships/image" Target="../media/image247.emf"/><Relationship Id="rId4" Type="http://schemas.openxmlformats.org/officeDocument/2006/relationships/oleObject" Target="../embeddings/oleObject255.bin"/><Relationship Id="rId9" Type="http://schemas.openxmlformats.org/officeDocument/2006/relationships/image" Target="../media/image24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7" Type="http://schemas.openxmlformats.org/officeDocument/2006/relationships/image" Target="../media/image252.emf"/><Relationship Id="rId2" Type="http://schemas.openxmlformats.org/officeDocument/2006/relationships/oleObject" Target="../embeddings/oleObject25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60.bin"/><Relationship Id="rId5" Type="http://schemas.openxmlformats.org/officeDocument/2006/relationships/image" Target="../media/image251.emf"/><Relationship Id="rId4" Type="http://schemas.openxmlformats.org/officeDocument/2006/relationships/oleObject" Target="../embeddings/oleObject259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4.bin"/><Relationship Id="rId3" Type="http://schemas.openxmlformats.org/officeDocument/2006/relationships/image" Target="../media/image253.emf"/><Relationship Id="rId7" Type="http://schemas.openxmlformats.org/officeDocument/2006/relationships/image" Target="../media/image255.emf"/><Relationship Id="rId2" Type="http://schemas.openxmlformats.org/officeDocument/2006/relationships/oleObject" Target="../embeddings/oleObject26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63.bin"/><Relationship Id="rId5" Type="http://schemas.openxmlformats.org/officeDocument/2006/relationships/image" Target="../media/image254.emf"/><Relationship Id="rId4" Type="http://schemas.openxmlformats.org/officeDocument/2006/relationships/oleObject" Target="../embeddings/oleObject262.bin"/><Relationship Id="rId9" Type="http://schemas.openxmlformats.org/officeDocument/2006/relationships/image" Target="../media/image256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8.bin"/><Relationship Id="rId13" Type="http://schemas.openxmlformats.org/officeDocument/2006/relationships/oleObject" Target="../embeddings/oleObject271.bin"/><Relationship Id="rId3" Type="http://schemas.openxmlformats.org/officeDocument/2006/relationships/image" Target="../media/image257.emf"/><Relationship Id="rId7" Type="http://schemas.openxmlformats.org/officeDocument/2006/relationships/image" Target="../media/image259.emf"/><Relationship Id="rId12" Type="http://schemas.openxmlformats.org/officeDocument/2006/relationships/oleObject" Target="../embeddings/oleObject270.bin"/><Relationship Id="rId2" Type="http://schemas.openxmlformats.org/officeDocument/2006/relationships/oleObject" Target="../embeddings/oleObject265.bin"/><Relationship Id="rId16" Type="http://schemas.openxmlformats.org/officeDocument/2006/relationships/image" Target="../media/image263.e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67.bin"/><Relationship Id="rId11" Type="http://schemas.openxmlformats.org/officeDocument/2006/relationships/image" Target="../media/image261.wmf"/><Relationship Id="rId5" Type="http://schemas.openxmlformats.org/officeDocument/2006/relationships/image" Target="../media/image258.emf"/><Relationship Id="rId15" Type="http://schemas.openxmlformats.org/officeDocument/2006/relationships/oleObject" Target="../embeddings/oleObject272.bin"/><Relationship Id="rId10" Type="http://schemas.openxmlformats.org/officeDocument/2006/relationships/oleObject" Target="../embeddings/oleObject269.bin"/><Relationship Id="rId4" Type="http://schemas.openxmlformats.org/officeDocument/2006/relationships/oleObject" Target="../embeddings/oleObject266.bin"/><Relationship Id="rId9" Type="http://schemas.openxmlformats.org/officeDocument/2006/relationships/image" Target="../media/image260.wmf"/><Relationship Id="rId14" Type="http://schemas.openxmlformats.org/officeDocument/2006/relationships/image" Target="../media/image262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6.bin"/><Relationship Id="rId3" Type="http://schemas.openxmlformats.org/officeDocument/2006/relationships/image" Target="../media/image264.emf"/><Relationship Id="rId7" Type="http://schemas.openxmlformats.org/officeDocument/2006/relationships/image" Target="../media/image266.wmf"/><Relationship Id="rId2" Type="http://schemas.openxmlformats.org/officeDocument/2006/relationships/oleObject" Target="../embeddings/oleObject27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75.bin"/><Relationship Id="rId5" Type="http://schemas.openxmlformats.org/officeDocument/2006/relationships/image" Target="../media/image265.emf"/><Relationship Id="rId4" Type="http://schemas.openxmlformats.org/officeDocument/2006/relationships/oleObject" Target="../embeddings/oleObject274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wmf"/><Relationship Id="rId3" Type="http://schemas.openxmlformats.org/officeDocument/2006/relationships/oleObject" Target="../embeddings/oleObject277.bin"/><Relationship Id="rId7" Type="http://schemas.openxmlformats.org/officeDocument/2006/relationships/oleObject" Target="../embeddings/oleObject279.bin"/><Relationship Id="rId12" Type="http://schemas.openxmlformats.org/officeDocument/2006/relationships/image" Target="../media/image270.emf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emf"/><Relationship Id="rId11" Type="http://schemas.openxmlformats.org/officeDocument/2006/relationships/oleObject" Target="../embeddings/oleObject281.bin"/><Relationship Id="rId5" Type="http://schemas.openxmlformats.org/officeDocument/2006/relationships/oleObject" Target="../embeddings/oleObject278.bin"/><Relationship Id="rId10" Type="http://schemas.openxmlformats.org/officeDocument/2006/relationships/image" Target="../media/image266.wmf"/><Relationship Id="rId4" Type="http://schemas.openxmlformats.org/officeDocument/2006/relationships/image" Target="../media/image267.emf"/><Relationship Id="rId9" Type="http://schemas.openxmlformats.org/officeDocument/2006/relationships/oleObject" Target="../embeddings/oleObject280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5.bin"/><Relationship Id="rId13" Type="http://schemas.openxmlformats.org/officeDocument/2006/relationships/image" Target="../media/image276.emf"/><Relationship Id="rId3" Type="http://schemas.openxmlformats.org/officeDocument/2006/relationships/image" Target="../media/image271.emf"/><Relationship Id="rId7" Type="http://schemas.openxmlformats.org/officeDocument/2006/relationships/image" Target="../media/image273.emf"/><Relationship Id="rId12" Type="http://schemas.openxmlformats.org/officeDocument/2006/relationships/oleObject" Target="../embeddings/oleObject287.bin"/><Relationship Id="rId17" Type="http://schemas.openxmlformats.org/officeDocument/2006/relationships/image" Target="../media/image278.emf"/><Relationship Id="rId2" Type="http://schemas.openxmlformats.org/officeDocument/2006/relationships/oleObject" Target="../embeddings/oleObject282.bin"/><Relationship Id="rId16" Type="http://schemas.openxmlformats.org/officeDocument/2006/relationships/oleObject" Target="../embeddings/oleObject28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84.bin"/><Relationship Id="rId11" Type="http://schemas.openxmlformats.org/officeDocument/2006/relationships/image" Target="../media/image275.emf"/><Relationship Id="rId5" Type="http://schemas.openxmlformats.org/officeDocument/2006/relationships/image" Target="../media/image272.emf"/><Relationship Id="rId15" Type="http://schemas.openxmlformats.org/officeDocument/2006/relationships/image" Target="../media/image277.emf"/><Relationship Id="rId10" Type="http://schemas.openxmlformats.org/officeDocument/2006/relationships/oleObject" Target="../embeddings/oleObject286.bin"/><Relationship Id="rId4" Type="http://schemas.openxmlformats.org/officeDocument/2006/relationships/oleObject" Target="../embeddings/oleObject283.bin"/><Relationship Id="rId9" Type="http://schemas.openxmlformats.org/officeDocument/2006/relationships/image" Target="../media/image274.emf"/><Relationship Id="rId14" Type="http://schemas.openxmlformats.org/officeDocument/2006/relationships/oleObject" Target="../embeddings/oleObject288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3.bin"/><Relationship Id="rId3" Type="http://schemas.openxmlformats.org/officeDocument/2006/relationships/image" Target="../media/image279.emf"/><Relationship Id="rId7" Type="http://schemas.openxmlformats.org/officeDocument/2006/relationships/image" Target="../media/image281.emf"/><Relationship Id="rId2" Type="http://schemas.openxmlformats.org/officeDocument/2006/relationships/oleObject" Target="../embeddings/oleObject29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92.bin"/><Relationship Id="rId11" Type="http://schemas.openxmlformats.org/officeDocument/2006/relationships/image" Target="../media/image283.wmf"/><Relationship Id="rId5" Type="http://schemas.openxmlformats.org/officeDocument/2006/relationships/image" Target="../media/image280.emf"/><Relationship Id="rId10" Type="http://schemas.openxmlformats.org/officeDocument/2006/relationships/oleObject" Target="../embeddings/oleObject294.bin"/><Relationship Id="rId4" Type="http://schemas.openxmlformats.org/officeDocument/2006/relationships/oleObject" Target="../embeddings/oleObject291.bin"/><Relationship Id="rId9" Type="http://schemas.openxmlformats.org/officeDocument/2006/relationships/image" Target="../media/image282.w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灯片编号占位符 3">
            <a:extLst>
              <a:ext uri="{FF2B5EF4-FFF2-40B4-BE49-F238E27FC236}">
                <a16:creationId xmlns:a16="http://schemas.microsoft.com/office/drawing/2014/main" id="{6B02C45D-7A67-E8CF-7F09-AD24BD47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099635D-35F5-47F3-9165-20E217B337E2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4099" name="Rectangle 4">
            <a:extLst>
              <a:ext uri="{FF2B5EF4-FFF2-40B4-BE49-F238E27FC236}">
                <a16:creationId xmlns:a16="http://schemas.microsoft.com/office/drawing/2014/main" id="{9B50E97E-D66C-A5FF-CFE6-91B863F3C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549275"/>
            <a:ext cx="4895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kumimoji="1" lang="en-US" altLang="zh-CN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章 电路的过渡过程</a:t>
            </a:r>
          </a:p>
        </p:txBody>
      </p:sp>
      <p:sp>
        <p:nvSpPr>
          <p:cNvPr id="650245" name="Rectangle 5">
            <a:extLst>
              <a:ext uri="{FF2B5EF4-FFF2-40B4-BE49-F238E27FC236}">
                <a16:creationId xmlns:a16="http://schemas.microsoft.com/office/drawing/2014/main" id="{0C8745F5-6C74-643F-9395-08C494E06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450975"/>
            <a:ext cx="2438400" cy="609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ctr"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algn="ctr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algn="ctr"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algn="ctr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algn="ctr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latinLnBrk="1" hangingPunct="1">
              <a:spcBef>
                <a:spcPct val="20000"/>
              </a:spcBef>
              <a:defRPr/>
            </a:pPr>
            <a:r>
              <a:rPr lang="zh-CN" altLang="en-US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本章要求 ：</a:t>
            </a:r>
          </a:p>
        </p:txBody>
      </p:sp>
      <p:sp>
        <p:nvSpPr>
          <p:cNvPr id="650246" name="Rectangle 6">
            <a:extLst>
              <a:ext uri="{FF2B5EF4-FFF2-40B4-BE49-F238E27FC236}">
                <a16:creationId xmlns:a16="http://schemas.microsoft.com/office/drawing/2014/main" id="{C04E9F5F-4140-C27B-3BCE-44D6AA398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028825"/>
            <a:ext cx="7921625" cy="38481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latinLnBrk="1" hangingPunct="1">
              <a:lnSpc>
                <a:spcPct val="110000"/>
              </a:lnSpc>
              <a:defRPr/>
            </a:pPr>
            <a:r>
              <a:rPr kumimoji="1" lang="en-US" altLang="zh-CN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        1.</a:t>
            </a:r>
            <a:r>
              <a:rPr kumimoji="1"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理解动态元件的物理性质及其在电路中的作用</a:t>
            </a:r>
            <a:r>
              <a:rPr kumimoji="1" lang="en-US" altLang="zh-CN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.</a:t>
            </a:r>
            <a:r>
              <a:rPr kumimoji="1" lang="en-US" altLang="zh-CN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 </a:t>
            </a:r>
          </a:p>
          <a:p>
            <a:pPr eaLnBrk="1" latinLnBrk="1" hangingPunct="1">
              <a:lnSpc>
                <a:spcPct val="110000"/>
              </a:lnSpc>
              <a:defRPr/>
            </a:pPr>
            <a:r>
              <a:rPr kumimoji="1" lang="en-US" altLang="zh-CN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        2. </a:t>
            </a:r>
            <a:r>
              <a:rPr kumimoji="1"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掌握换路定则及初始值的求法。</a:t>
            </a:r>
          </a:p>
          <a:p>
            <a:pPr eaLnBrk="1" latinLnBrk="1" hangingPunct="1">
              <a:lnSpc>
                <a:spcPct val="110000"/>
              </a:lnSpc>
              <a:defRPr/>
            </a:pPr>
            <a:r>
              <a:rPr kumimoji="1"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        </a:t>
            </a:r>
            <a:r>
              <a:rPr kumimoji="1" lang="en-US" altLang="zh-CN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3. </a:t>
            </a:r>
            <a:r>
              <a:rPr kumimoji="1"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理解电路的暂态和稳态、零输入响应、零状态响应、全响应的概念，以及时间常数的物理意义。</a:t>
            </a:r>
          </a:p>
          <a:p>
            <a:pPr eaLnBrk="1" latinLnBrk="1" hangingPunct="1">
              <a:lnSpc>
                <a:spcPct val="110000"/>
              </a:lnSpc>
              <a:defRPr/>
            </a:pPr>
            <a:r>
              <a:rPr kumimoji="1"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       </a:t>
            </a:r>
            <a:r>
              <a:rPr kumimoji="1" lang="en-US" altLang="zh-CN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4. </a:t>
            </a:r>
            <a:r>
              <a:rPr kumimoji="1"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掌握一阶线性电路分析的三要素法。</a:t>
            </a: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3">
            <a:extLst>
              <a:ext uri="{FF2B5EF4-FFF2-40B4-BE49-F238E27FC236}">
                <a16:creationId xmlns:a16="http://schemas.microsoft.com/office/drawing/2014/main" id="{EB1A5265-8A45-CB97-E073-2C3D26EBE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073546-5E00-4EE9-B8CA-01581DD784C0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634882" name="Text Box 2">
            <a:extLst>
              <a:ext uri="{FF2B5EF4-FFF2-40B4-BE49-F238E27FC236}">
                <a16:creationId xmlns:a16="http://schemas.microsoft.com/office/drawing/2014/main" id="{8CD694CD-7291-0650-9529-42BD6D3CF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908050"/>
            <a:ext cx="3390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2.1.2 </a:t>
            </a:r>
            <a:r>
              <a:rPr kumimoji="1"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电感元件</a:t>
            </a:r>
          </a:p>
        </p:txBody>
      </p:sp>
      <p:sp>
        <p:nvSpPr>
          <p:cNvPr id="634883" name="Text Box 3">
            <a:extLst>
              <a:ext uri="{FF2B5EF4-FFF2-40B4-BE49-F238E27FC236}">
                <a16:creationId xmlns:a16="http://schemas.microsoft.com/office/drawing/2014/main" id="{7D8A0830-4F85-73F4-AA86-780B29A77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4005263"/>
            <a:ext cx="40560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b="1">
                <a:latin typeface="Times New Roman" panose="02020603050405020304" pitchFamily="18" charset="0"/>
                <a:ea typeface="楷体_GB2312" pitchFamily="49" charset="-122"/>
              </a:rPr>
              <a:t>单位：</a:t>
            </a:r>
            <a:r>
              <a:rPr kumimoji="1" lang="en-US" altLang="zh-CN" b="1">
                <a:latin typeface="Times New Roman" panose="02020603050405020304" pitchFamily="18" charset="0"/>
                <a:ea typeface="楷体_GB2312" pitchFamily="49" charset="-122"/>
              </a:rPr>
              <a:t>H, mH, </a:t>
            </a:r>
            <a:r>
              <a:rPr kumimoji="1" lang="en-US" altLang="zh-CN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H</a:t>
            </a:r>
          </a:p>
        </p:txBody>
      </p:sp>
      <p:sp>
        <p:nvSpPr>
          <p:cNvPr id="634884" name="Text Box 4">
            <a:extLst>
              <a:ext uri="{FF2B5EF4-FFF2-40B4-BE49-F238E27FC236}">
                <a16:creationId xmlns:a16="http://schemas.microsoft.com/office/drawing/2014/main" id="{96A5C028-1DB1-A27A-11E8-F83B8BDB2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5425" y="1196975"/>
            <a:ext cx="3921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单位电流产生的磁链</a:t>
            </a:r>
          </a:p>
        </p:txBody>
      </p:sp>
      <p:graphicFrame>
        <p:nvGraphicFramePr>
          <p:cNvPr id="634885" name="Object 5">
            <a:extLst>
              <a:ext uri="{FF2B5EF4-FFF2-40B4-BE49-F238E27FC236}">
                <a16:creationId xmlns:a16="http://schemas.microsoft.com/office/drawing/2014/main" id="{9677AD8E-2485-8727-6FB1-17CB31B427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1897063"/>
          <a:ext cx="2879725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901309" imgH="406224" progId="Equation.3">
                  <p:embed/>
                </p:oleObj>
              </mc:Choice>
              <mc:Fallback>
                <p:oleObj name="公式" r:id="rId3" imgW="901309" imgH="40622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897063"/>
                        <a:ext cx="2879725" cy="12160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886" name="Rectangle 6">
            <a:extLst>
              <a:ext uri="{FF2B5EF4-FFF2-40B4-BE49-F238E27FC236}">
                <a16:creationId xmlns:a16="http://schemas.microsoft.com/office/drawing/2014/main" id="{F53CD9E8-E7EE-6CAD-CCB0-C2C32F058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470025"/>
            <a:ext cx="1854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1.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电感</a:t>
            </a:r>
          </a:p>
        </p:txBody>
      </p:sp>
      <p:graphicFrame>
        <p:nvGraphicFramePr>
          <p:cNvPr id="634887" name="Object 7">
            <a:extLst>
              <a:ext uri="{FF2B5EF4-FFF2-40B4-BE49-F238E27FC236}">
                <a16:creationId xmlns:a16="http://schemas.microsoft.com/office/drawing/2014/main" id="{DA85345B-1B75-4CD6-53DB-89D1626138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6250" y="3295650"/>
          <a:ext cx="352583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002865" imgH="190417" progId="Equation.3">
                  <p:embed/>
                </p:oleObj>
              </mc:Choice>
              <mc:Fallback>
                <p:oleObj name="公式" r:id="rId5" imgW="1002865" imgH="19041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3295650"/>
                        <a:ext cx="3525838" cy="574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888" name="Object 8">
            <a:extLst>
              <a:ext uri="{FF2B5EF4-FFF2-40B4-BE49-F238E27FC236}">
                <a16:creationId xmlns:a16="http://schemas.microsoft.com/office/drawing/2014/main" id="{83CB7B87-6F40-B9A6-68DE-E0468CB1D5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4663" y="4797425"/>
          <a:ext cx="3532187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1117115" imgH="406224" progId="Equation.3">
                  <p:embed/>
                </p:oleObj>
              </mc:Choice>
              <mc:Fallback>
                <p:oleObj name="公式" r:id="rId7" imgW="1117115" imgH="40622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797425"/>
                        <a:ext cx="3532187" cy="13541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4889" name="Group 9">
            <a:extLst>
              <a:ext uri="{FF2B5EF4-FFF2-40B4-BE49-F238E27FC236}">
                <a16:creationId xmlns:a16="http://schemas.microsoft.com/office/drawing/2014/main" id="{0CF90C39-A4A9-B05A-CB08-A18B44C7800F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700213"/>
            <a:ext cx="3228975" cy="2181225"/>
            <a:chOff x="260" y="1088"/>
            <a:chExt cx="2034" cy="1374"/>
          </a:xfrm>
        </p:grpSpPr>
        <p:sp>
          <p:nvSpPr>
            <p:cNvPr id="13359" name="Rectangle 10">
              <a:extLst>
                <a:ext uri="{FF2B5EF4-FFF2-40B4-BE49-F238E27FC236}">
                  <a16:creationId xmlns:a16="http://schemas.microsoft.com/office/drawing/2014/main" id="{8FDF0037-76EC-652F-9371-1147C784D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6" y="1325"/>
              <a:ext cx="557" cy="1137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grpSp>
          <p:nvGrpSpPr>
            <p:cNvPr id="13360" name="Group 11">
              <a:extLst>
                <a:ext uri="{FF2B5EF4-FFF2-40B4-BE49-F238E27FC236}">
                  <a16:creationId xmlns:a16="http://schemas.microsoft.com/office/drawing/2014/main" id="{C5871F35-9D81-1A2C-F2AA-F0F0DA7D9A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" y="1088"/>
              <a:ext cx="2034" cy="1259"/>
              <a:chOff x="260" y="1088"/>
              <a:chExt cx="2034" cy="1259"/>
            </a:xfrm>
          </p:grpSpPr>
          <p:sp>
            <p:nvSpPr>
              <p:cNvPr id="13361" name="Line 12">
                <a:extLst>
                  <a:ext uri="{FF2B5EF4-FFF2-40B4-BE49-F238E27FC236}">
                    <a16:creationId xmlns:a16="http://schemas.microsoft.com/office/drawing/2014/main" id="{3CA357C7-55B2-76FF-1FF5-7BC5057FE8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5" y="1694"/>
                <a:ext cx="0" cy="45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62" name="Text Box 13">
                <a:extLst>
                  <a:ext uri="{FF2B5EF4-FFF2-40B4-BE49-F238E27FC236}">
                    <a16:creationId xmlns:a16="http://schemas.microsoft.com/office/drawing/2014/main" id="{615238DF-1A1D-4370-57AF-AE3680F5A5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0" y="1712"/>
                <a:ext cx="258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b="1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u</a:t>
                </a:r>
                <a:endParaRPr kumimoji="1" lang="en-US" altLang="zh-CN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13363" name="Line 14">
                <a:extLst>
                  <a:ext uri="{FF2B5EF4-FFF2-40B4-BE49-F238E27FC236}">
                    <a16:creationId xmlns:a16="http://schemas.microsoft.com/office/drawing/2014/main" id="{DF3950E5-9A04-AAB1-C80F-B9F5871ED6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0" y="1489"/>
                <a:ext cx="75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64" name="Line 15">
                <a:extLst>
                  <a:ext uri="{FF2B5EF4-FFF2-40B4-BE49-F238E27FC236}">
                    <a16:creationId xmlns:a16="http://schemas.microsoft.com/office/drawing/2014/main" id="{B7B8CD51-A402-EEB6-7AA0-336F11282A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3" y="2310"/>
                <a:ext cx="86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65" name="Freeform 16">
                <a:extLst>
                  <a:ext uri="{FF2B5EF4-FFF2-40B4-BE49-F238E27FC236}">
                    <a16:creationId xmlns:a16="http://schemas.microsoft.com/office/drawing/2014/main" id="{B13D18DC-1BAA-9B95-B666-E57DA9810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" y="1704"/>
                <a:ext cx="1078" cy="227"/>
              </a:xfrm>
              <a:custGeom>
                <a:avLst/>
                <a:gdLst>
                  <a:gd name="T0" fmla="*/ 1122655696 w 304"/>
                  <a:gd name="T1" fmla="*/ 0 h 144"/>
                  <a:gd name="T2" fmla="*/ 446998661 w 304"/>
                  <a:gd name="T3" fmla="*/ 17922 h 144"/>
                  <a:gd name="T4" fmla="*/ 2147483646 w 304"/>
                  <a:gd name="T5" fmla="*/ 35538 h 144"/>
                  <a:gd name="T6" fmla="*/ 2147483646 w 304"/>
                  <a:gd name="T7" fmla="*/ 53433 h 14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4" h="144">
                    <a:moveTo>
                      <a:pt x="80" y="0"/>
                    </a:moveTo>
                    <a:cubicBezTo>
                      <a:pt x="40" y="16"/>
                      <a:pt x="0" y="32"/>
                      <a:pt x="32" y="48"/>
                    </a:cubicBezTo>
                    <a:cubicBezTo>
                      <a:pt x="64" y="64"/>
                      <a:pt x="240" y="80"/>
                      <a:pt x="272" y="96"/>
                    </a:cubicBezTo>
                    <a:cubicBezTo>
                      <a:pt x="304" y="112"/>
                      <a:pt x="232" y="136"/>
                      <a:pt x="224" y="144"/>
                    </a:cubicBez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66" name="Freeform 17">
                <a:extLst>
                  <a:ext uri="{FF2B5EF4-FFF2-40B4-BE49-F238E27FC236}">
                    <a16:creationId xmlns:a16="http://schemas.microsoft.com/office/drawing/2014/main" id="{98737783-72E9-CB73-28B3-3B70FD35D2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1" y="1477"/>
                <a:ext cx="963" cy="151"/>
              </a:xfrm>
              <a:custGeom>
                <a:avLst/>
                <a:gdLst>
                  <a:gd name="T0" fmla="*/ 0 w 272"/>
                  <a:gd name="T1" fmla="*/ 0 h 96"/>
                  <a:gd name="T2" fmla="*/ 2147483646 w 272"/>
                  <a:gd name="T3" fmla="*/ 17510 h 96"/>
                  <a:gd name="T4" fmla="*/ 2147483646 w 272"/>
                  <a:gd name="T5" fmla="*/ 34662 h 9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2" h="96">
                    <a:moveTo>
                      <a:pt x="0" y="0"/>
                    </a:moveTo>
                    <a:cubicBezTo>
                      <a:pt x="104" y="16"/>
                      <a:pt x="208" y="32"/>
                      <a:pt x="240" y="48"/>
                    </a:cubicBezTo>
                    <a:cubicBezTo>
                      <a:pt x="272" y="64"/>
                      <a:pt x="232" y="80"/>
                      <a:pt x="192" y="96"/>
                    </a:cubicBez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67" name="Freeform 18">
                <a:extLst>
                  <a:ext uri="{FF2B5EF4-FFF2-40B4-BE49-F238E27FC236}">
                    <a16:creationId xmlns:a16="http://schemas.microsoft.com/office/drawing/2014/main" id="{AEDB9E7B-66C3-9464-2EE7-5EE81EC2E4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" y="2031"/>
                <a:ext cx="1078" cy="228"/>
              </a:xfrm>
              <a:custGeom>
                <a:avLst/>
                <a:gdLst>
                  <a:gd name="T0" fmla="*/ 1122655696 w 304"/>
                  <a:gd name="T1" fmla="*/ 0 h 144"/>
                  <a:gd name="T2" fmla="*/ 446998661 w 304"/>
                  <a:gd name="T3" fmla="*/ 18829 h 144"/>
                  <a:gd name="T4" fmla="*/ 2147483646 w 304"/>
                  <a:gd name="T5" fmla="*/ 37840 h 144"/>
                  <a:gd name="T6" fmla="*/ 2147483646 w 304"/>
                  <a:gd name="T7" fmla="*/ 56669 h 14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4" h="144">
                    <a:moveTo>
                      <a:pt x="80" y="0"/>
                    </a:moveTo>
                    <a:cubicBezTo>
                      <a:pt x="40" y="16"/>
                      <a:pt x="0" y="32"/>
                      <a:pt x="32" y="48"/>
                    </a:cubicBezTo>
                    <a:cubicBezTo>
                      <a:pt x="64" y="64"/>
                      <a:pt x="240" y="80"/>
                      <a:pt x="272" y="96"/>
                    </a:cubicBezTo>
                    <a:cubicBezTo>
                      <a:pt x="304" y="112"/>
                      <a:pt x="232" y="136"/>
                      <a:pt x="224" y="144"/>
                    </a:cubicBez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68" name="Text Box 19">
                <a:extLst>
                  <a:ext uri="{FF2B5EF4-FFF2-40B4-BE49-F238E27FC236}">
                    <a16:creationId xmlns:a16="http://schemas.microsoft.com/office/drawing/2014/main" id="{F99B54D4-E929-B421-80CD-86A3B086B9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1" y="1088"/>
                <a:ext cx="187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b="1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i</a:t>
                </a:r>
                <a:endParaRPr kumimoji="1" lang="en-US" altLang="zh-CN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13369" name="Line 20">
                <a:extLst>
                  <a:ext uri="{FF2B5EF4-FFF2-40B4-BE49-F238E27FC236}">
                    <a16:creationId xmlns:a16="http://schemas.microsoft.com/office/drawing/2014/main" id="{2EC3CC35-25F1-3001-F664-21DA10622D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0" y="1358"/>
                <a:ext cx="37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70" name="Oval 21">
                <a:extLst>
                  <a:ext uri="{FF2B5EF4-FFF2-40B4-BE49-F238E27FC236}">
                    <a16:creationId xmlns:a16="http://schemas.microsoft.com/office/drawing/2014/main" id="{AE0C75C4-CFBB-6512-07B4-287D01087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" y="2256"/>
                <a:ext cx="91" cy="91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13371" name="Oval 22">
                <a:extLst>
                  <a:ext uri="{FF2B5EF4-FFF2-40B4-BE49-F238E27FC236}">
                    <a16:creationId xmlns:a16="http://schemas.microsoft.com/office/drawing/2014/main" id="{5345A1A0-4448-6B89-6347-B6374E5E2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" y="1440"/>
                <a:ext cx="91" cy="91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</p:grpSp>
      </p:grpSp>
      <p:grpSp>
        <p:nvGrpSpPr>
          <p:cNvPr id="634903" name="Group 23">
            <a:extLst>
              <a:ext uri="{FF2B5EF4-FFF2-40B4-BE49-F238E27FC236}">
                <a16:creationId xmlns:a16="http://schemas.microsoft.com/office/drawing/2014/main" id="{BEBA0957-7AA8-6611-F106-B9D0BAFBDF44}"/>
              </a:ext>
            </a:extLst>
          </p:cNvPr>
          <p:cNvGrpSpPr>
            <a:grpSpLocks/>
          </p:cNvGrpSpPr>
          <p:nvPr/>
        </p:nvGrpSpPr>
        <p:grpSpPr bwMode="auto">
          <a:xfrm>
            <a:off x="1943100" y="1409700"/>
            <a:ext cx="1733550" cy="2762250"/>
            <a:chOff x="1224" y="888"/>
            <a:chExt cx="1092" cy="1740"/>
          </a:xfrm>
        </p:grpSpPr>
        <p:sp>
          <p:nvSpPr>
            <p:cNvPr id="13351" name="Line 24">
              <a:extLst>
                <a:ext uri="{FF2B5EF4-FFF2-40B4-BE49-F238E27FC236}">
                  <a16:creationId xmlns:a16="http://schemas.microsoft.com/office/drawing/2014/main" id="{979E1CC9-905E-573F-0D78-60ACE45094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4" y="1794"/>
              <a:ext cx="1" cy="138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endParaRPr lang="zh-CN" altLang="en-US"/>
            </a:p>
          </p:txBody>
        </p:sp>
        <p:sp>
          <p:nvSpPr>
            <p:cNvPr id="13352" name="Line 25">
              <a:extLst>
                <a:ext uri="{FF2B5EF4-FFF2-40B4-BE49-F238E27FC236}">
                  <a16:creationId xmlns:a16="http://schemas.microsoft.com/office/drawing/2014/main" id="{7FFB1980-1B2A-D62C-E690-CCA211F12E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4" y="1774"/>
              <a:ext cx="2" cy="134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endParaRPr lang="zh-CN" altLang="en-US"/>
            </a:p>
          </p:txBody>
        </p:sp>
        <p:sp>
          <p:nvSpPr>
            <p:cNvPr id="13353" name="Line 26">
              <a:extLst>
                <a:ext uri="{FF2B5EF4-FFF2-40B4-BE49-F238E27FC236}">
                  <a16:creationId xmlns:a16="http://schemas.microsoft.com/office/drawing/2014/main" id="{DFFAA459-43BB-0A68-520E-B4166B2153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18" y="1195"/>
              <a:ext cx="22" cy="79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endParaRPr lang="zh-CN" altLang="en-US"/>
            </a:p>
          </p:txBody>
        </p:sp>
        <p:sp>
          <p:nvSpPr>
            <p:cNvPr id="13354" name="Line 27">
              <a:extLst>
                <a:ext uri="{FF2B5EF4-FFF2-40B4-BE49-F238E27FC236}">
                  <a16:creationId xmlns:a16="http://schemas.microsoft.com/office/drawing/2014/main" id="{BD6671FD-8446-BCC8-28EF-3B82277020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4" y="1191"/>
              <a:ext cx="31" cy="9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3355" name="Group 28">
              <a:extLst>
                <a:ext uri="{FF2B5EF4-FFF2-40B4-BE49-F238E27FC236}">
                  <a16:creationId xmlns:a16="http://schemas.microsoft.com/office/drawing/2014/main" id="{885DA892-8ABB-E252-EB03-85E4D387A7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24" y="888"/>
              <a:ext cx="1080" cy="1740"/>
              <a:chOff x="1224" y="888"/>
              <a:chExt cx="1080" cy="1740"/>
            </a:xfrm>
          </p:grpSpPr>
          <p:sp>
            <p:nvSpPr>
              <p:cNvPr id="13356" name="Oval 29">
                <a:extLst>
                  <a:ext uri="{FF2B5EF4-FFF2-40B4-BE49-F238E27FC236}">
                    <a16:creationId xmlns:a16="http://schemas.microsoft.com/office/drawing/2014/main" id="{4DB57C55-2C0A-AEE9-9DEB-E27C563B4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4" y="1056"/>
                <a:ext cx="492" cy="1572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13357" name="Oval 30">
                <a:extLst>
                  <a:ext uri="{FF2B5EF4-FFF2-40B4-BE49-F238E27FC236}">
                    <a16:creationId xmlns:a16="http://schemas.microsoft.com/office/drawing/2014/main" id="{317F8E07-0524-DE63-C119-6BAFA44F6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2" y="1092"/>
                <a:ext cx="492" cy="1536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graphicFrame>
            <p:nvGraphicFramePr>
              <p:cNvPr id="13358" name="Object 31">
                <a:extLst>
                  <a:ext uri="{FF2B5EF4-FFF2-40B4-BE49-F238E27FC236}">
                    <a16:creationId xmlns:a16="http://schemas.microsoft.com/office/drawing/2014/main" id="{CFF4E7B4-FE2A-A1C9-617B-751AB2D1E2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87" y="888"/>
              <a:ext cx="236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0" imgH="0" progId="Equation.3">
                      <p:embed/>
                    </p:oleObj>
                  </mc:Choice>
                  <mc:Fallback>
                    <p:oleObj name="Equation" r:id="rId9" imgW="0" imgH="0" progId="Equation.3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87" y="888"/>
                            <a:ext cx="236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634912" name="Group 32">
            <a:extLst>
              <a:ext uri="{FF2B5EF4-FFF2-40B4-BE49-F238E27FC236}">
                <a16:creationId xmlns:a16="http://schemas.microsoft.com/office/drawing/2014/main" id="{D728F012-CCF2-0E12-CC58-E92029CB94C0}"/>
              </a:ext>
            </a:extLst>
          </p:cNvPr>
          <p:cNvGrpSpPr>
            <a:grpSpLocks/>
          </p:cNvGrpSpPr>
          <p:nvPr/>
        </p:nvGrpSpPr>
        <p:grpSpPr bwMode="auto">
          <a:xfrm>
            <a:off x="1352550" y="2347913"/>
            <a:ext cx="1752600" cy="1085850"/>
            <a:chOff x="852" y="1479"/>
            <a:chExt cx="1104" cy="684"/>
          </a:xfrm>
        </p:grpSpPr>
        <p:sp>
          <p:nvSpPr>
            <p:cNvPr id="13345" name="Line 33">
              <a:extLst>
                <a:ext uri="{FF2B5EF4-FFF2-40B4-BE49-F238E27FC236}">
                  <a16:creationId xmlns:a16="http://schemas.microsoft.com/office/drawing/2014/main" id="{5FE272D7-B136-F836-2A49-8383690150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1509"/>
              <a:ext cx="228" cy="1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endParaRPr lang="zh-CN" altLang="en-US"/>
            </a:p>
          </p:txBody>
        </p:sp>
        <p:sp>
          <p:nvSpPr>
            <p:cNvPr id="13346" name="Line 34">
              <a:extLst>
                <a:ext uri="{FF2B5EF4-FFF2-40B4-BE49-F238E27FC236}">
                  <a16:creationId xmlns:a16="http://schemas.microsoft.com/office/drawing/2014/main" id="{DDB0FF96-753C-2637-6239-D73E573B5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3" y="1812"/>
              <a:ext cx="228" cy="1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endParaRPr lang="zh-CN" altLang="en-US"/>
            </a:p>
          </p:txBody>
        </p:sp>
        <p:sp>
          <p:nvSpPr>
            <p:cNvPr id="13347" name="Line 35">
              <a:extLst>
                <a:ext uri="{FF2B5EF4-FFF2-40B4-BE49-F238E27FC236}">
                  <a16:creationId xmlns:a16="http://schemas.microsoft.com/office/drawing/2014/main" id="{C12A29ED-8FE2-2926-8353-FEB2CF2C3B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6" y="2145"/>
              <a:ext cx="228" cy="1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endParaRPr lang="zh-CN" altLang="en-US"/>
            </a:p>
          </p:txBody>
        </p:sp>
        <p:sp>
          <p:nvSpPr>
            <p:cNvPr id="13348" name="Rectangle 36">
              <a:extLst>
                <a:ext uri="{FF2B5EF4-FFF2-40B4-BE49-F238E27FC236}">
                  <a16:creationId xmlns:a16="http://schemas.microsoft.com/office/drawing/2014/main" id="{6EA39FB0-0465-19C1-F658-4F52DE35F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479"/>
              <a:ext cx="23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b="1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e</a:t>
              </a:r>
            </a:p>
          </p:txBody>
        </p:sp>
        <p:sp>
          <p:nvSpPr>
            <p:cNvPr id="13349" name="Line 37">
              <a:extLst>
                <a:ext uri="{FF2B5EF4-FFF2-40B4-BE49-F238E27FC236}">
                  <a16:creationId xmlns:a16="http://schemas.microsoft.com/office/drawing/2014/main" id="{72BBA844-670D-1CB3-AD97-E4F35695B4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5" y="1632"/>
              <a:ext cx="0" cy="5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50" name="Text Box 38">
              <a:extLst>
                <a:ext uri="{FF2B5EF4-FFF2-40B4-BE49-F238E27FC236}">
                  <a16:creationId xmlns:a16="http://schemas.microsoft.com/office/drawing/2014/main" id="{A4757FA0-FC57-FBB4-E928-D99C5ABE49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2" y="1626"/>
              <a:ext cx="23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b="1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e</a:t>
              </a:r>
              <a:endPara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634919" name="Rectangle 39">
            <a:extLst>
              <a:ext uri="{FF2B5EF4-FFF2-40B4-BE49-F238E27FC236}">
                <a16:creationId xmlns:a16="http://schemas.microsoft.com/office/drawing/2014/main" id="{8801A520-7A0A-D8D2-3C09-CF0441F6D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005263"/>
            <a:ext cx="2736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2.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自感电势</a:t>
            </a:r>
          </a:p>
        </p:txBody>
      </p:sp>
      <p:grpSp>
        <p:nvGrpSpPr>
          <p:cNvPr id="634920" name="Group 40">
            <a:extLst>
              <a:ext uri="{FF2B5EF4-FFF2-40B4-BE49-F238E27FC236}">
                <a16:creationId xmlns:a16="http://schemas.microsoft.com/office/drawing/2014/main" id="{7C46E71D-C151-5786-D290-04AF1A18C8A3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4221163"/>
            <a:ext cx="2384425" cy="2087562"/>
            <a:chOff x="444" y="2750"/>
            <a:chExt cx="1502" cy="1315"/>
          </a:xfrm>
        </p:grpSpPr>
        <p:grpSp>
          <p:nvGrpSpPr>
            <p:cNvPr id="13328" name="Group 41">
              <a:extLst>
                <a:ext uri="{FF2B5EF4-FFF2-40B4-BE49-F238E27FC236}">
                  <a16:creationId xmlns:a16="http://schemas.microsoft.com/office/drawing/2014/main" id="{B5422F39-2DAF-BB87-DB7E-6A07111A2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4" y="2750"/>
              <a:ext cx="1502" cy="1278"/>
              <a:chOff x="360" y="2898"/>
              <a:chExt cx="1502" cy="1278"/>
            </a:xfrm>
          </p:grpSpPr>
          <p:sp>
            <p:nvSpPr>
              <p:cNvPr id="13331" name="Text Box 42">
                <a:extLst>
                  <a:ext uri="{FF2B5EF4-FFF2-40B4-BE49-F238E27FC236}">
                    <a16:creationId xmlns:a16="http://schemas.microsoft.com/office/drawing/2014/main" id="{3789699D-F2F2-DCC9-CE39-9995AFC9D0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" y="3570"/>
                <a:ext cx="258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b="1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u</a:t>
                </a:r>
                <a:endParaRPr kumimoji="1"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13332" name="Text Box 43">
                <a:extLst>
                  <a:ext uri="{FF2B5EF4-FFF2-40B4-BE49-F238E27FC236}">
                    <a16:creationId xmlns:a16="http://schemas.microsoft.com/office/drawing/2014/main" id="{01164189-8AC8-CAD6-BB87-33EAC2A331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2" y="3798"/>
                <a:ext cx="23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b="1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e</a:t>
                </a:r>
                <a:endParaRPr kumimoji="1"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13333" name="Text Box 44">
                <a:extLst>
                  <a:ext uri="{FF2B5EF4-FFF2-40B4-BE49-F238E27FC236}">
                    <a16:creationId xmlns:a16="http://schemas.microsoft.com/office/drawing/2014/main" id="{2FB9AEF1-5488-C040-3235-E71F633D7F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6" y="2898"/>
                <a:ext cx="187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b="1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i</a:t>
                </a:r>
                <a:endParaRPr kumimoji="1"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grpSp>
            <p:nvGrpSpPr>
              <p:cNvPr id="13334" name="Group 45">
                <a:extLst>
                  <a:ext uri="{FF2B5EF4-FFF2-40B4-BE49-F238E27FC236}">
                    <a16:creationId xmlns:a16="http://schemas.microsoft.com/office/drawing/2014/main" id="{0981E2D1-2249-86AF-6400-F0FFB3BDE8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482"/>
                <a:ext cx="154" cy="443"/>
                <a:chOff x="2160" y="1198"/>
                <a:chExt cx="97" cy="246"/>
              </a:xfrm>
            </p:grpSpPr>
            <p:sp>
              <p:nvSpPr>
                <p:cNvPr id="13342" name="Arc 46">
                  <a:extLst>
                    <a:ext uri="{FF2B5EF4-FFF2-40B4-BE49-F238E27FC236}">
                      <a16:creationId xmlns:a16="http://schemas.microsoft.com/office/drawing/2014/main" id="{BCCE04A8-6F31-541C-61D6-E57765EBFF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0" y="1198"/>
                  <a:ext cx="97" cy="82"/>
                </a:xfrm>
                <a:custGeom>
                  <a:avLst/>
                  <a:gdLst>
                    <a:gd name="T0" fmla="*/ 0 w 21825"/>
                    <a:gd name="T1" fmla="*/ 0 h 43200"/>
                    <a:gd name="T2" fmla="*/ 0 w 21825"/>
                    <a:gd name="T3" fmla="*/ 0 h 43200"/>
                    <a:gd name="T4" fmla="*/ 0 w 21825"/>
                    <a:gd name="T5" fmla="*/ 0 h 432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825" h="43200" fill="none" extrusionOk="0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</a:path>
                    <a:path w="21825" h="43200" stroke="0" extrusionOk="0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  <a:lnTo>
                        <a:pt x="225" y="2160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3" name="Arc 47">
                  <a:extLst>
                    <a:ext uri="{FF2B5EF4-FFF2-40B4-BE49-F238E27FC236}">
                      <a16:creationId xmlns:a16="http://schemas.microsoft.com/office/drawing/2014/main" id="{0B9DE728-E945-054A-800F-99CE1EE287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0" y="1280"/>
                  <a:ext cx="97" cy="82"/>
                </a:xfrm>
                <a:custGeom>
                  <a:avLst/>
                  <a:gdLst>
                    <a:gd name="T0" fmla="*/ 0 w 21825"/>
                    <a:gd name="T1" fmla="*/ 0 h 43200"/>
                    <a:gd name="T2" fmla="*/ 0 w 21825"/>
                    <a:gd name="T3" fmla="*/ 0 h 43200"/>
                    <a:gd name="T4" fmla="*/ 0 w 21825"/>
                    <a:gd name="T5" fmla="*/ 0 h 432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825" h="43200" fill="none" extrusionOk="0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</a:path>
                    <a:path w="21825" h="43200" stroke="0" extrusionOk="0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  <a:lnTo>
                        <a:pt x="225" y="2160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4" name="Arc 48">
                  <a:extLst>
                    <a:ext uri="{FF2B5EF4-FFF2-40B4-BE49-F238E27FC236}">
                      <a16:creationId xmlns:a16="http://schemas.microsoft.com/office/drawing/2014/main" id="{90058CDF-7EE0-8E78-7159-85C45CDDC3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0" y="1362"/>
                  <a:ext cx="97" cy="82"/>
                </a:xfrm>
                <a:custGeom>
                  <a:avLst/>
                  <a:gdLst>
                    <a:gd name="T0" fmla="*/ 0 w 21825"/>
                    <a:gd name="T1" fmla="*/ 0 h 43200"/>
                    <a:gd name="T2" fmla="*/ 0 w 21825"/>
                    <a:gd name="T3" fmla="*/ 0 h 43200"/>
                    <a:gd name="T4" fmla="*/ 0 w 21825"/>
                    <a:gd name="T5" fmla="*/ 0 h 432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825" h="43200" fill="none" extrusionOk="0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</a:path>
                    <a:path w="21825" h="43200" stroke="0" extrusionOk="0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  <a:lnTo>
                        <a:pt x="225" y="2160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3335" name="Line 49">
                <a:extLst>
                  <a:ext uri="{FF2B5EF4-FFF2-40B4-BE49-F238E27FC236}">
                    <a16:creationId xmlns:a16="http://schemas.microsoft.com/office/drawing/2014/main" id="{D3927970-290F-3045-24DB-C74091BCE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3226"/>
                <a:ext cx="0" cy="25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36" name="Line 50">
                <a:extLst>
                  <a:ext uri="{FF2B5EF4-FFF2-40B4-BE49-F238E27FC236}">
                    <a16:creationId xmlns:a16="http://schemas.microsoft.com/office/drawing/2014/main" id="{1E5AD823-F555-55D2-5D2F-3825B949D0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3923"/>
                <a:ext cx="0" cy="253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37" name="Line 51">
                <a:extLst>
                  <a:ext uri="{FF2B5EF4-FFF2-40B4-BE49-F238E27FC236}">
                    <a16:creationId xmlns:a16="http://schemas.microsoft.com/office/drawing/2014/main" id="{E81F6599-F81D-9096-9F3A-23AF44F309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7" y="3226"/>
                <a:ext cx="761" cy="0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38" name="Line 52">
                <a:extLst>
                  <a:ext uri="{FF2B5EF4-FFF2-40B4-BE49-F238E27FC236}">
                    <a16:creationId xmlns:a16="http://schemas.microsoft.com/office/drawing/2014/main" id="{410EA347-25D7-4E00-1B19-D36A19B63A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7" y="4176"/>
                <a:ext cx="761" cy="0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39" name="Line 53">
                <a:extLst>
                  <a:ext uri="{FF2B5EF4-FFF2-40B4-BE49-F238E27FC236}">
                    <a16:creationId xmlns:a16="http://schemas.microsoft.com/office/drawing/2014/main" id="{50CE1D2F-B58E-1559-8BA3-FD781FD173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0" y="3528"/>
                <a:ext cx="0" cy="51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40" name="Line 54">
                <a:extLst>
                  <a:ext uri="{FF2B5EF4-FFF2-40B4-BE49-F238E27FC236}">
                    <a16:creationId xmlns:a16="http://schemas.microsoft.com/office/drawing/2014/main" id="{805C8BAC-1C44-9915-B36B-F7BF0D83FA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9" y="3432"/>
                <a:ext cx="0" cy="51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41" name="Line 55">
                <a:extLst>
                  <a:ext uri="{FF2B5EF4-FFF2-40B4-BE49-F238E27FC236}">
                    <a16:creationId xmlns:a16="http://schemas.microsoft.com/office/drawing/2014/main" id="{4CCB0072-0286-D0E7-46E6-51A9E38DE6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6" y="3120"/>
                <a:ext cx="30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 useBgFill="1">
          <p:nvSpPr>
            <p:cNvPr id="13329" name="Oval 56">
              <a:extLst>
                <a:ext uri="{FF2B5EF4-FFF2-40B4-BE49-F238E27FC236}">
                  <a16:creationId xmlns:a16="http://schemas.microsoft.com/office/drawing/2014/main" id="{4EEFCC64-3999-7861-45F7-4C29CAF35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022"/>
              <a:ext cx="91" cy="91"/>
            </a:xfrm>
            <a:prstGeom prst="ellipse">
              <a:avLst/>
            </a:prstGeom>
            <a:ln w="317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 useBgFill="1">
          <p:nvSpPr>
            <p:cNvPr id="13330" name="Oval 57">
              <a:extLst>
                <a:ext uri="{FF2B5EF4-FFF2-40B4-BE49-F238E27FC236}">
                  <a16:creationId xmlns:a16="http://schemas.microsoft.com/office/drawing/2014/main" id="{401AA703-7468-D6F4-234D-75782B748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974"/>
              <a:ext cx="91" cy="91"/>
            </a:xfrm>
            <a:prstGeom prst="ellipse">
              <a:avLst/>
            </a:prstGeom>
            <a:ln w="317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</p:grpSp>
      <p:sp>
        <p:nvSpPr>
          <p:cNvPr id="13327" name="Text Box 4">
            <a:extLst>
              <a:ext uri="{FF2B5EF4-FFF2-40B4-BE49-F238E27FC236}">
                <a16:creationId xmlns:a16="http://schemas.microsoft.com/office/drawing/2014/main" id="{E22B2A9A-F2E4-8FF1-F827-F5D5F90E2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63" y="323850"/>
            <a:ext cx="67373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2.1 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动态元件</a:t>
            </a: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--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电容元件与电感元件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4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4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4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34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4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634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348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6348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4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34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34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34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82" grpId="0"/>
      <p:bldP spid="634883" grpId="0" build="p" autoUpdateAnimBg="0" advAuto="0"/>
      <p:bldP spid="634884" grpId="0" build="p" autoUpdateAnimBg="0"/>
      <p:bldP spid="634886" grpId="0" autoUpdateAnimBg="0"/>
      <p:bldP spid="634919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3">
            <a:extLst>
              <a:ext uri="{FF2B5EF4-FFF2-40B4-BE49-F238E27FC236}">
                <a16:creationId xmlns:a16="http://schemas.microsoft.com/office/drawing/2014/main" id="{BDADF026-CDC7-05FA-3E97-83D8E51D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D019F7-7F41-46A8-9EFB-962A6FF4BD32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635906" name="Text Box 2">
            <a:extLst>
              <a:ext uri="{FF2B5EF4-FFF2-40B4-BE49-F238E27FC236}">
                <a16:creationId xmlns:a16="http://schemas.microsoft.com/office/drawing/2014/main" id="{416A11AC-B536-8D87-1B64-FF7FAEAA5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04813"/>
            <a:ext cx="46863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b="1">
                <a:solidFill>
                  <a:srgbClr val="FF0033"/>
                </a:solidFill>
                <a:latin typeface="Times New Roman" panose="02020603050405020304" pitchFamily="18" charset="0"/>
                <a:ea typeface="楷体_GB2312" pitchFamily="49" charset="-122"/>
              </a:rPr>
              <a:t>3. </a:t>
            </a:r>
            <a:r>
              <a:rPr kumimoji="1" lang="zh-CN" altLang="en-US" b="1">
                <a:solidFill>
                  <a:srgbClr val="FF0033"/>
                </a:solidFill>
                <a:latin typeface="Times New Roman" panose="02020603050405020304" pitchFamily="18" charset="0"/>
                <a:ea typeface="楷体_GB2312" pitchFamily="49" charset="-122"/>
              </a:rPr>
              <a:t>电流、电压的基本关系</a:t>
            </a:r>
          </a:p>
        </p:txBody>
      </p:sp>
      <p:graphicFrame>
        <p:nvGraphicFramePr>
          <p:cNvPr id="635907" name="Object 3">
            <a:extLst>
              <a:ext uri="{FF2B5EF4-FFF2-40B4-BE49-F238E27FC236}">
                <a16:creationId xmlns:a16="http://schemas.microsoft.com/office/drawing/2014/main" id="{DD640052-C4C0-D7CC-7C7F-7B4617B98A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1575" y="1320800"/>
          <a:ext cx="3235325" cy="132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888614" imgH="406224" progId="Equation.3">
                  <p:embed/>
                </p:oleObj>
              </mc:Choice>
              <mc:Fallback>
                <p:oleObj name="公式" r:id="rId2" imgW="888614" imgH="406224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1575" y="1320800"/>
                        <a:ext cx="3235325" cy="132873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5908" name="Group 4">
            <a:extLst>
              <a:ext uri="{FF2B5EF4-FFF2-40B4-BE49-F238E27FC236}">
                <a16:creationId xmlns:a16="http://schemas.microsoft.com/office/drawing/2014/main" id="{8B8427C1-FE65-06A1-7F00-4D990A9E85F3}"/>
              </a:ext>
            </a:extLst>
          </p:cNvPr>
          <p:cNvGrpSpPr>
            <a:grpSpLocks/>
          </p:cNvGrpSpPr>
          <p:nvPr/>
        </p:nvGrpSpPr>
        <p:grpSpPr bwMode="auto">
          <a:xfrm>
            <a:off x="574675" y="2938463"/>
            <a:ext cx="7932738" cy="1027112"/>
            <a:chOff x="362" y="1851"/>
            <a:chExt cx="4997" cy="647"/>
          </a:xfrm>
        </p:grpSpPr>
        <p:sp>
          <p:nvSpPr>
            <p:cNvPr id="14368" name="Text Box 5">
              <a:extLst>
                <a:ext uri="{FF2B5EF4-FFF2-40B4-BE49-F238E27FC236}">
                  <a16:creationId xmlns:a16="http://schemas.microsoft.com/office/drawing/2014/main" id="{509CDEA6-ADA8-2AB6-871E-AC270A2A71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" y="2022"/>
              <a:ext cx="11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当直流 时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rPr>
                <a:t>,</a:t>
              </a:r>
            </a:p>
          </p:txBody>
        </p:sp>
        <p:graphicFrame>
          <p:nvGraphicFramePr>
            <p:cNvPr id="14369" name="Object 6">
              <a:extLst>
                <a:ext uri="{FF2B5EF4-FFF2-40B4-BE49-F238E27FC236}">
                  <a16:creationId xmlns:a16="http://schemas.microsoft.com/office/drawing/2014/main" id="{61433611-7C60-7B09-9239-F7CECB4A39D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48" y="1851"/>
            <a:ext cx="1218" cy="6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431613" imgH="406224" progId="Equation.3">
                    <p:embed/>
                  </p:oleObj>
                </mc:Choice>
                <mc:Fallback>
                  <p:oleObj name="公式" r:id="rId4" imgW="431613" imgH="406224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8" y="1851"/>
                          <a:ext cx="1218" cy="6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70" name="Line 7">
              <a:extLst>
                <a:ext uri="{FF2B5EF4-FFF2-40B4-BE49-F238E27FC236}">
                  <a16:creationId xmlns:a16="http://schemas.microsoft.com/office/drawing/2014/main" id="{657C0C5B-EFDC-F8D2-9A4B-B9F0E891B1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2" y="2196"/>
              <a:ext cx="4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4371" name="Object 8">
              <a:extLst>
                <a:ext uri="{FF2B5EF4-FFF2-40B4-BE49-F238E27FC236}">
                  <a16:creationId xmlns:a16="http://schemas.microsoft.com/office/drawing/2014/main" id="{40E044F5-59DC-BCFE-F734-0B9E4FCEEB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3" y="1933"/>
            <a:ext cx="1806" cy="4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825500" imgH="203200" progId="Equation.3">
                    <p:embed/>
                  </p:oleObj>
                </mc:Choice>
                <mc:Fallback>
                  <p:oleObj name="公式" r:id="rId6" imgW="825500" imgH="2032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3" y="1933"/>
                          <a:ext cx="1806" cy="4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35913" name="Text Box 9">
            <a:extLst>
              <a:ext uri="{FF2B5EF4-FFF2-40B4-BE49-F238E27FC236}">
                <a16:creationId xmlns:a16="http://schemas.microsoft.com/office/drawing/2014/main" id="{B0C66A7D-89F7-333A-A277-36A505F90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025" y="4811713"/>
            <a:ext cx="73707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电感通直流，对直流电感相当于</a:t>
            </a:r>
            <a:r>
              <a:rPr kumimoji="1" lang="zh-CN" altLang="en-US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短路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。</a:t>
            </a:r>
          </a:p>
        </p:txBody>
      </p:sp>
      <p:sp>
        <p:nvSpPr>
          <p:cNvPr id="635919" name="Text Box 15">
            <a:extLst>
              <a:ext uri="{FF2B5EF4-FFF2-40B4-BE49-F238E27FC236}">
                <a16:creationId xmlns:a16="http://schemas.microsoft.com/office/drawing/2014/main" id="{C6DCC461-D429-A253-56E7-0B2B88D071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6175" y="5440363"/>
            <a:ext cx="75295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电感阻交流，对交流电感有反抗作用。</a:t>
            </a:r>
          </a:p>
        </p:txBody>
      </p:sp>
      <p:grpSp>
        <p:nvGrpSpPr>
          <p:cNvPr id="635920" name="Group 16">
            <a:extLst>
              <a:ext uri="{FF2B5EF4-FFF2-40B4-BE49-F238E27FC236}">
                <a16:creationId xmlns:a16="http://schemas.microsoft.com/office/drawing/2014/main" id="{B45E5460-D735-DBD3-D86B-302B264FFE78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836613"/>
            <a:ext cx="2384425" cy="2092325"/>
            <a:chOff x="432" y="570"/>
            <a:chExt cx="1502" cy="1318"/>
          </a:xfrm>
        </p:grpSpPr>
        <p:grpSp>
          <p:nvGrpSpPr>
            <p:cNvPr id="14351" name="Group 17">
              <a:extLst>
                <a:ext uri="{FF2B5EF4-FFF2-40B4-BE49-F238E27FC236}">
                  <a16:creationId xmlns:a16="http://schemas.microsoft.com/office/drawing/2014/main" id="{60ED607B-F96B-635B-F0C3-A85E957C57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570"/>
              <a:ext cx="1502" cy="1278"/>
              <a:chOff x="384" y="738"/>
              <a:chExt cx="1502" cy="1278"/>
            </a:xfrm>
          </p:grpSpPr>
          <p:sp>
            <p:nvSpPr>
              <p:cNvPr id="14354" name="Text Box 18">
                <a:extLst>
                  <a:ext uri="{FF2B5EF4-FFF2-40B4-BE49-F238E27FC236}">
                    <a16:creationId xmlns:a16="http://schemas.microsoft.com/office/drawing/2014/main" id="{F57A341F-0730-CA77-6F3F-2383AADEA3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" y="1410"/>
                <a:ext cx="258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b="1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u</a:t>
                </a:r>
                <a:endParaRPr kumimoji="1"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14355" name="Text Box 19">
                <a:extLst>
                  <a:ext uri="{FF2B5EF4-FFF2-40B4-BE49-F238E27FC236}">
                    <a16:creationId xmlns:a16="http://schemas.microsoft.com/office/drawing/2014/main" id="{E1132D18-A2A0-FE91-7DCF-6CC7E623C7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6" y="1638"/>
                <a:ext cx="23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b="1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e</a:t>
                </a:r>
                <a:endParaRPr kumimoji="1"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14356" name="Text Box 20">
                <a:extLst>
                  <a:ext uri="{FF2B5EF4-FFF2-40B4-BE49-F238E27FC236}">
                    <a16:creationId xmlns:a16="http://schemas.microsoft.com/office/drawing/2014/main" id="{59C4F538-37B7-D702-7530-2C18DC2A1F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0" y="738"/>
                <a:ext cx="187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b="1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i</a:t>
                </a:r>
                <a:endParaRPr kumimoji="1"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grpSp>
            <p:nvGrpSpPr>
              <p:cNvPr id="14357" name="Group 21">
                <a:extLst>
                  <a:ext uri="{FF2B5EF4-FFF2-40B4-BE49-F238E27FC236}">
                    <a16:creationId xmlns:a16="http://schemas.microsoft.com/office/drawing/2014/main" id="{84992C12-5E76-1AD5-2E55-65E110DE92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2" y="1322"/>
                <a:ext cx="154" cy="443"/>
                <a:chOff x="2160" y="1198"/>
                <a:chExt cx="97" cy="246"/>
              </a:xfrm>
            </p:grpSpPr>
            <p:sp>
              <p:nvSpPr>
                <p:cNvPr id="14365" name="Arc 22">
                  <a:extLst>
                    <a:ext uri="{FF2B5EF4-FFF2-40B4-BE49-F238E27FC236}">
                      <a16:creationId xmlns:a16="http://schemas.microsoft.com/office/drawing/2014/main" id="{BF95523B-1B72-F1F4-8D3E-53C2FA8C01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0" y="1198"/>
                  <a:ext cx="97" cy="82"/>
                </a:xfrm>
                <a:custGeom>
                  <a:avLst/>
                  <a:gdLst>
                    <a:gd name="T0" fmla="*/ 0 w 21825"/>
                    <a:gd name="T1" fmla="*/ 0 h 43200"/>
                    <a:gd name="T2" fmla="*/ 0 w 21825"/>
                    <a:gd name="T3" fmla="*/ 0 h 43200"/>
                    <a:gd name="T4" fmla="*/ 0 w 21825"/>
                    <a:gd name="T5" fmla="*/ 0 h 432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825" h="43200" fill="none" extrusionOk="0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</a:path>
                    <a:path w="21825" h="43200" stroke="0" extrusionOk="0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  <a:lnTo>
                        <a:pt x="225" y="2160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66" name="Arc 23">
                  <a:extLst>
                    <a:ext uri="{FF2B5EF4-FFF2-40B4-BE49-F238E27FC236}">
                      <a16:creationId xmlns:a16="http://schemas.microsoft.com/office/drawing/2014/main" id="{AF0C11E7-64DB-E726-9C43-C1CE61283C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0" y="1280"/>
                  <a:ext cx="97" cy="82"/>
                </a:xfrm>
                <a:custGeom>
                  <a:avLst/>
                  <a:gdLst>
                    <a:gd name="T0" fmla="*/ 0 w 21825"/>
                    <a:gd name="T1" fmla="*/ 0 h 43200"/>
                    <a:gd name="T2" fmla="*/ 0 w 21825"/>
                    <a:gd name="T3" fmla="*/ 0 h 43200"/>
                    <a:gd name="T4" fmla="*/ 0 w 21825"/>
                    <a:gd name="T5" fmla="*/ 0 h 432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825" h="43200" fill="none" extrusionOk="0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</a:path>
                    <a:path w="21825" h="43200" stroke="0" extrusionOk="0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  <a:lnTo>
                        <a:pt x="225" y="2160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67" name="Arc 24">
                  <a:extLst>
                    <a:ext uri="{FF2B5EF4-FFF2-40B4-BE49-F238E27FC236}">
                      <a16:creationId xmlns:a16="http://schemas.microsoft.com/office/drawing/2014/main" id="{3406AFBE-AF59-72F2-B87F-7307DA424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0" y="1362"/>
                  <a:ext cx="97" cy="82"/>
                </a:xfrm>
                <a:custGeom>
                  <a:avLst/>
                  <a:gdLst>
                    <a:gd name="T0" fmla="*/ 0 w 21825"/>
                    <a:gd name="T1" fmla="*/ 0 h 43200"/>
                    <a:gd name="T2" fmla="*/ 0 w 21825"/>
                    <a:gd name="T3" fmla="*/ 0 h 43200"/>
                    <a:gd name="T4" fmla="*/ 0 w 21825"/>
                    <a:gd name="T5" fmla="*/ 0 h 432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825" h="43200" fill="none" extrusionOk="0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</a:path>
                    <a:path w="21825" h="43200" stroke="0" extrusionOk="0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  <a:lnTo>
                        <a:pt x="225" y="2160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4358" name="Line 25">
                <a:extLst>
                  <a:ext uri="{FF2B5EF4-FFF2-40B4-BE49-F238E27FC236}">
                    <a16:creationId xmlns:a16="http://schemas.microsoft.com/office/drawing/2014/main" id="{70B47CED-0D89-F1CE-A1EC-78A5233E29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2" y="1066"/>
                <a:ext cx="0" cy="25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9" name="Line 26">
                <a:extLst>
                  <a:ext uri="{FF2B5EF4-FFF2-40B4-BE49-F238E27FC236}">
                    <a16:creationId xmlns:a16="http://schemas.microsoft.com/office/drawing/2014/main" id="{1BABFFEC-F09B-2AA3-CC9D-D39D0E7FC7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2" y="1763"/>
                <a:ext cx="0" cy="253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0" name="Line 27">
                <a:extLst>
                  <a:ext uri="{FF2B5EF4-FFF2-40B4-BE49-F238E27FC236}">
                    <a16:creationId xmlns:a16="http://schemas.microsoft.com/office/drawing/2014/main" id="{CE29FFAC-A7F5-6D1D-61F5-59579869DC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1" y="1066"/>
                <a:ext cx="761" cy="0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1" name="Line 28">
                <a:extLst>
                  <a:ext uri="{FF2B5EF4-FFF2-40B4-BE49-F238E27FC236}">
                    <a16:creationId xmlns:a16="http://schemas.microsoft.com/office/drawing/2014/main" id="{9C53AAB4-6136-BCAA-FDFF-9F38272695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1" y="2016"/>
                <a:ext cx="761" cy="0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2" name="Line 29">
                <a:extLst>
                  <a:ext uri="{FF2B5EF4-FFF2-40B4-BE49-F238E27FC236}">
                    <a16:creationId xmlns:a16="http://schemas.microsoft.com/office/drawing/2014/main" id="{4095CE45-375E-E08E-E332-D6A2E9ACAF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1368"/>
                <a:ext cx="0" cy="51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3" name="Line 30">
                <a:extLst>
                  <a:ext uri="{FF2B5EF4-FFF2-40B4-BE49-F238E27FC236}">
                    <a16:creationId xmlns:a16="http://schemas.microsoft.com/office/drawing/2014/main" id="{7F01CA7A-B361-2ECF-7667-35F9A945FE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93" y="1272"/>
                <a:ext cx="0" cy="51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4" name="Line 31">
                <a:extLst>
                  <a:ext uri="{FF2B5EF4-FFF2-40B4-BE49-F238E27FC236}">
                    <a16:creationId xmlns:a16="http://schemas.microsoft.com/office/drawing/2014/main" id="{28850DE3-9480-01E4-5B93-6FCA3E632E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0" y="960"/>
                <a:ext cx="30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 useBgFill="1">
          <p:nvSpPr>
            <p:cNvPr id="14352" name="Oval 32">
              <a:extLst>
                <a:ext uri="{FF2B5EF4-FFF2-40B4-BE49-F238E27FC236}">
                  <a16:creationId xmlns:a16="http://schemas.microsoft.com/office/drawing/2014/main" id="{CB87A22C-E7E8-1B45-36CB-B79345F5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845"/>
              <a:ext cx="91" cy="91"/>
            </a:xfrm>
            <a:prstGeom prst="ellipse">
              <a:avLst/>
            </a:prstGeom>
            <a:ln w="317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 useBgFill="1">
          <p:nvSpPr>
            <p:cNvPr id="14353" name="Oval 33">
              <a:extLst>
                <a:ext uri="{FF2B5EF4-FFF2-40B4-BE49-F238E27FC236}">
                  <a16:creationId xmlns:a16="http://schemas.microsoft.com/office/drawing/2014/main" id="{13FC2B4F-D68B-E8D2-38CF-81BF421E6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1797"/>
              <a:ext cx="91" cy="91"/>
            </a:xfrm>
            <a:prstGeom prst="ellipse">
              <a:avLst/>
            </a:prstGeom>
            <a:ln w="317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520E53D-1B13-2F1D-CA2C-8D5155072C7F}"/>
              </a:ext>
            </a:extLst>
          </p:cNvPr>
          <p:cNvGrpSpPr>
            <a:grpSpLocks/>
          </p:cNvGrpSpPr>
          <p:nvPr/>
        </p:nvGrpSpPr>
        <p:grpSpPr bwMode="auto">
          <a:xfrm>
            <a:off x="536575" y="4037013"/>
            <a:ext cx="7894638" cy="808037"/>
            <a:chOff x="536575" y="4036625"/>
            <a:chExt cx="7894638" cy="808811"/>
          </a:xfrm>
        </p:grpSpPr>
        <p:grpSp>
          <p:nvGrpSpPr>
            <p:cNvPr id="14346" name="组合 2">
              <a:extLst>
                <a:ext uri="{FF2B5EF4-FFF2-40B4-BE49-F238E27FC236}">
                  <a16:creationId xmlns:a16="http://schemas.microsoft.com/office/drawing/2014/main" id="{5D111D7F-F05B-B7EB-610C-FA9B52363D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6575" y="4040188"/>
              <a:ext cx="7894638" cy="766762"/>
              <a:chOff x="536575" y="4040188"/>
              <a:chExt cx="7894638" cy="766762"/>
            </a:xfrm>
          </p:grpSpPr>
          <p:sp>
            <p:nvSpPr>
              <p:cNvPr id="14348" name="Text Box 11">
                <a:extLst>
                  <a:ext uri="{FF2B5EF4-FFF2-40B4-BE49-F238E27FC236}">
                    <a16:creationId xmlns:a16="http://schemas.microsoft.com/office/drawing/2014/main" id="{1BFDE336-C463-7182-9293-D0E1A94C99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6575" y="4181475"/>
                <a:ext cx="1784350" cy="5191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800" b="1">
                    <a:latin typeface="Times New Roman" panose="02020603050405020304" pitchFamily="18" charset="0"/>
                    <a:ea typeface="楷体_GB2312" pitchFamily="49" charset="-122"/>
                  </a:rPr>
                  <a:t>当交流 时</a:t>
                </a:r>
                <a:r>
                  <a:rPr kumimoji="1" lang="en-US" altLang="zh-CN" sz="2800" b="1">
                    <a:latin typeface="Times New Roman" panose="02020603050405020304" pitchFamily="18" charset="0"/>
                    <a:ea typeface="楷体_GB2312" pitchFamily="49" charset="-122"/>
                  </a:rPr>
                  <a:t>,</a:t>
                </a:r>
              </a:p>
            </p:txBody>
          </p:sp>
          <p:sp>
            <p:nvSpPr>
              <p:cNvPr id="14349" name="Line 13">
                <a:extLst>
                  <a:ext uri="{FF2B5EF4-FFF2-40B4-BE49-F238E27FC236}">
                    <a16:creationId xmlns:a16="http://schemas.microsoft.com/office/drawing/2014/main" id="{8B5608AF-087B-2F7C-73CE-276665FA1E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2500" y="4457700"/>
                <a:ext cx="6667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4350" name="Object 14">
                <a:extLst>
                  <a:ext uri="{FF2B5EF4-FFF2-40B4-BE49-F238E27FC236}">
                    <a16:creationId xmlns:a16="http://schemas.microsoft.com/office/drawing/2014/main" id="{27ECE008-7E1B-2255-719A-A8B2C81512C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64188" y="4040188"/>
              <a:ext cx="2867025" cy="766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8" imgW="825500" imgH="203200" progId="Equation.3">
                      <p:embed/>
                    </p:oleObj>
                  </mc:Choice>
                  <mc:Fallback>
                    <p:oleObj name="公式" r:id="rId8" imgW="825500" imgH="203200" progId="Equation.3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64188" y="4040188"/>
                            <a:ext cx="2867025" cy="7667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A0D78FC-3855-9E0D-913A-0996C2958F95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614612" y="4036625"/>
              <a:ext cx="1708919" cy="808811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bg1"/>
                </a:buClr>
                <a:buFontTx/>
                <a:buChar char="•"/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5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35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5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5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35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35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906" grpId="0" autoUpdateAnimBg="0"/>
      <p:bldP spid="635913" grpId="0" autoUpdateAnimBg="0"/>
      <p:bldP spid="63591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3">
            <a:extLst>
              <a:ext uri="{FF2B5EF4-FFF2-40B4-BE49-F238E27FC236}">
                <a16:creationId xmlns:a16="http://schemas.microsoft.com/office/drawing/2014/main" id="{08D210AD-3CFF-F827-4725-9942B2938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3ABB083-1533-4C41-8E55-E8EFC9492A4C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636930" name="Text Box 2">
            <a:extLst>
              <a:ext uri="{FF2B5EF4-FFF2-40B4-BE49-F238E27FC236}">
                <a16:creationId xmlns:a16="http://schemas.microsoft.com/office/drawing/2014/main" id="{4CD8AE5B-6C1A-931F-BA06-3368D9393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8" y="1504950"/>
            <a:ext cx="806450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电感是一种储能元件</a:t>
            </a:r>
            <a:r>
              <a:rPr kumimoji="1"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储存的磁场能量为：</a:t>
            </a:r>
          </a:p>
        </p:txBody>
      </p:sp>
      <p:graphicFrame>
        <p:nvGraphicFramePr>
          <p:cNvPr id="636931" name="Object 3">
            <a:extLst>
              <a:ext uri="{FF2B5EF4-FFF2-40B4-BE49-F238E27FC236}">
                <a16:creationId xmlns:a16="http://schemas.microsoft.com/office/drawing/2014/main" id="{8A939E1B-3911-396C-1CBF-654439CD91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8175" y="2349500"/>
          <a:ext cx="255270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799753" imgH="406224" progId="Equation.3">
                  <p:embed/>
                </p:oleObj>
              </mc:Choice>
              <mc:Fallback>
                <p:oleObj name="公式" r:id="rId2" imgW="799753" imgH="406224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349500"/>
                        <a:ext cx="2552700" cy="115252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6932" name="Rectangle 4">
            <a:extLst>
              <a:ext uri="{FF2B5EF4-FFF2-40B4-BE49-F238E27FC236}">
                <a16:creationId xmlns:a16="http://schemas.microsoft.com/office/drawing/2014/main" id="{03B88164-420B-78AE-B465-4B8F0136D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476250"/>
            <a:ext cx="38576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4. 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电感的磁场能量</a:t>
            </a:r>
          </a:p>
        </p:txBody>
      </p:sp>
      <p:sp>
        <p:nvSpPr>
          <p:cNvPr id="15366" name="矩形 1">
            <a:extLst>
              <a:ext uri="{FF2B5EF4-FFF2-40B4-BE49-F238E27FC236}">
                <a16:creationId xmlns:a16="http://schemas.microsoft.com/office/drawing/2014/main" id="{F969EE93-A6B0-0033-5A19-3FA56621E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788" y="3860800"/>
            <a:ext cx="8567737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bg1"/>
              </a:buClr>
            </a:pPr>
            <a:r>
              <a:rPr lang="zh-CN" altLang="en-US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）电感的</a:t>
            </a:r>
            <a:r>
              <a:rPr lang="zh-CN" altLang="en-US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储能只与当时电流值有关；</a:t>
            </a:r>
            <a:endParaRPr lang="en-US" altLang="zh-CN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Clr>
                <a:schemeClr val="bg1"/>
              </a:buClr>
            </a:pPr>
            <a:r>
              <a:rPr lang="zh-CN" altLang="en-US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）电感的储能始终大于或等于</a:t>
            </a:r>
            <a:r>
              <a:rPr lang="en-US" altLang="zh-CN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6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36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6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6930" grpId="0" autoUpdateAnimBg="0"/>
      <p:bldP spid="636932" grpId="0" autoUpdateAnimBg="0"/>
      <p:bldP spid="153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1">
            <a:extLst>
              <a:ext uri="{FF2B5EF4-FFF2-40B4-BE49-F238E27FC236}">
                <a16:creationId xmlns:a16="http://schemas.microsoft.com/office/drawing/2014/main" id="{647168B7-2086-E978-EEBD-0E12C47A6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2895CA-2A6F-40E2-B69B-86E841FA7D5E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pSp>
        <p:nvGrpSpPr>
          <p:cNvPr id="16387" name="Group 96">
            <a:extLst>
              <a:ext uri="{FF2B5EF4-FFF2-40B4-BE49-F238E27FC236}">
                <a16:creationId xmlns:a16="http://schemas.microsoft.com/office/drawing/2014/main" id="{1CBDB27E-5D06-4463-A408-265304D0D683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406400"/>
            <a:ext cx="8178800" cy="871538"/>
            <a:chOff x="295" y="1293"/>
            <a:chExt cx="5152" cy="549"/>
          </a:xfrm>
        </p:grpSpPr>
        <p:sp>
          <p:nvSpPr>
            <p:cNvPr id="16416" name="Text Box 55">
              <a:extLst>
                <a:ext uri="{FF2B5EF4-FFF2-40B4-BE49-F238E27FC236}">
                  <a16:creationId xmlns:a16="http://schemas.microsoft.com/office/drawing/2014/main" id="{AEC13812-2A51-0193-9D62-300EF9C249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1342"/>
              <a:ext cx="409" cy="41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kumimoji="1" lang="zh-CN" altLang="en-US" sz="3600" b="1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例</a:t>
              </a:r>
              <a:endParaRPr kumimoji="1" lang="zh-CN" altLang="en-US" sz="36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6417" name="Text Box 56">
              <a:extLst>
                <a:ext uri="{FF2B5EF4-FFF2-40B4-BE49-F238E27FC236}">
                  <a16:creationId xmlns:a16="http://schemas.microsoft.com/office/drawing/2014/main" id="{D2F101EF-33DF-59C1-A50C-EE14E2A1AB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1554"/>
              <a:ext cx="4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solidFill>
                    <a:schemeClr val="accent2"/>
                  </a:solidFill>
                  <a:latin typeface="楷体_GB2312" pitchFamily="49" charset="-122"/>
                  <a:ea typeface="楷体_GB2312" pitchFamily="49" charset="-122"/>
                </a:rPr>
                <a:t>求 </a:t>
              </a:r>
              <a:r>
                <a:rPr kumimoji="1" lang="en-US" altLang="zh-CN" sz="2400" b="1">
                  <a:solidFill>
                    <a:schemeClr val="accent2"/>
                  </a:solidFill>
                  <a:latin typeface="楷体_GB2312" pitchFamily="49" charset="-122"/>
                  <a:ea typeface="楷体_GB2312" pitchFamily="49" charset="-122"/>
                </a:rPr>
                <a:t>: </a:t>
              </a:r>
              <a:r>
                <a:rPr kumimoji="1"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>
                  <a:solidFill>
                    <a:schemeClr val="accent2"/>
                  </a:solidFill>
                </a:rPr>
                <a:t>(</a:t>
              </a:r>
              <a:r>
                <a:rPr kumimoji="1" lang="en-US" altLang="zh-CN" sz="2400" b="1" i="1">
                  <a:solidFill>
                    <a:schemeClr val="accent2"/>
                  </a:solidFill>
                </a:rPr>
                <a:t>t</a:t>
              </a:r>
              <a:r>
                <a:rPr kumimoji="1" lang="en-US" altLang="zh-CN" sz="2400" b="1">
                  <a:solidFill>
                    <a:schemeClr val="accent2"/>
                  </a:solidFill>
                </a:rPr>
                <a:t>)</a:t>
              </a:r>
              <a:r>
                <a:rPr kumimoji="1" lang="en-US" altLang="zh-CN" sz="2400"/>
                <a:t> </a:t>
              </a:r>
              <a:r>
                <a:rPr kumimoji="1" lang="zh-CN" altLang="en-US" sz="2400" b="1">
                  <a:solidFill>
                    <a:schemeClr val="accent2"/>
                  </a:solidFill>
                  <a:ea typeface="楷体_GB2312" pitchFamily="49" charset="-122"/>
                </a:rPr>
                <a:t>及</a:t>
              </a:r>
              <a:r>
                <a:rPr kumimoji="1" lang="en-US" altLang="zh-CN" sz="2400" b="1" i="1">
                  <a:solidFill>
                    <a:schemeClr val="accent2"/>
                  </a:solidFill>
                  <a:ea typeface="楷体_GB2312" pitchFamily="49" charset="-122"/>
                </a:rPr>
                <a:t>t = </a:t>
              </a:r>
              <a:r>
                <a:rPr kumimoji="1" lang="en-US" altLang="zh-CN" sz="2400" b="1">
                  <a:solidFill>
                    <a:schemeClr val="accent2"/>
                  </a:solidFill>
                  <a:ea typeface="楷体_GB2312" pitchFamily="49" charset="-122"/>
                </a:rPr>
                <a:t>2.5s</a:t>
              </a:r>
              <a:r>
                <a:rPr kumimoji="1" lang="zh-CN" altLang="en-US" sz="2400" b="1">
                  <a:solidFill>
                    <a:schemeClr val="accent2"/>
                  </a:solidFill>
                  <a:ea typeface="楷体_GB2312" pitchFamily="49" charset="-122"/>
                </a:rPr>
                <a:t>时，电感元件的功率和能量</a:t>
              </a:r>
            </a:p>
          </p:txBody>
        </p:sp>
        <p:sp>
          <p:nvSpPr>
            <p:cNvPr id="16418" name="Text Box 58">
              <a:extLst>
                <a:ext uri="{FF2B5EF4-FFF2-40B4-BE49-F238E27FC236}">
                  <a16:creationId xmlns:a16="http://schemas.microsoft.com/office/drawing/2014/main" id="{C2FE9437-806A-3DEF-D235-0D63BC8308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" y="1293"/>
              <a:ext cx="4608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5000"/>
                </a:lnSpc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电感元件的电路中，已知</a:t>
              </a: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:  </a:t>
              </a:r>
              <a:r>
                <a:rPr kumimoji="1"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L</a:t>
              </a: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=2H </a:t>
              </a:r>
              <a:r>
                <a:rPr kumimoji="1"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和 </a:t>
              </a:r>
              <a:r>
                <a:rPr kumimoji="1"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(</a:t>
              </a:r>
              <a:r>
                <a:rPr kumimoji="1"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t</a:t>
              </a: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) </a:t>
              </a:r>
              <a:r>
                <a:rPr kumimoji="1"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的表达式。</a:t>
              </a:r>
              <a:endParaRPr kumimoji="1" lang="zh-CN" altLang="en-US" sz="2400" b="1">
                <a:solidFill>
                  <a:schemeClr val="accent2"/>
                </a:solidFill>
                <a:latin typeface="宋体" panose="02010600030101010101" pitchFamily="2" charset="-122"/>
                <a:ea typeface="楷体_GB2312" pitchFamily="49" charset="-122"/>
              </a:endParaRPr>
            </a:p>
          </p:txBody>
        </p:sp>
      </p:grpSp>
      <p:sp>
        <p:nvSpPr>
          <p:cNvPr id="8" name="Rectangle 72">
            <a:extLst>
              <a:ext uri="{FF2B5EF4-FFF2-40B4-BE49-F238E27FC236}">
                <a16:creationId xmlns:a16="http://schemas.microsoft.com/office/drawing/2014/main" id="{9420EF3E-7402-DD6E-CB34-229DEF9FA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2808288"/>
            <a:ext cx="10795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解：</a:t>
            </a:r>
          </a:p>
        </p:txBody>
      </p:sp>
      <p:grpSp>
        <p:nvGrpSpPr>
          <p:cNvPr id="9" name="Group 95">
            <a:extLst>
              <a:ext uri="{FF2B5EF4-FFF2-40B4-BE49-F238E27FC236}">
                <a16:creationId xmlns:a16="http://schemas.microsoft.com/office/drawing/2014/main" id="{EA755830-0545-FEFC-719C-1A6F99F117D7}"/>
              </a:ext>
            </a:extLst>
          </p:cNvPr>
          <p:cNvGrpSpPr>
            <a:grpSpLocks/>
          </p:cNvGrpSpPr>
          <p:nvPr/>
        </p:nvGrpSpPr>
        <p:grpSpPr bwMode="auto">
          <a:xfrm>
            <a:off x="1077913" y="3036888"/>
            <a:ext cx="4632325" cy="1620837"/>
            <a:chOff x="2548" y="1854"/>
            <a:chExt cx="2918" cy="1021"/>
          </a:xfrm>
        </p:grpSpPr>
        <p:graphicFrame>
          <p:nvGraphicFramePr>
            <p:cNvPr id="16405" name="Object 78">
              <a:extLst>
                <a:ext uri="{FF2B5EF4-FFF2-40B4-BE49-F238E27FC236}">
                  <a16:creationId xmlns:a16="http://schemas.microsoft.com/office/drawing/2014/main" id="{241D46B8-F846-4263-F82D-3B41258B20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69" y="2069"/>
            <a:ext cx="956" cy="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723934" imgH="285786" progId="Equation.3">
                    <p:embed/>
                  </p:oleObj>
                </mc:Choice>
                <mc:Fallback>
                  <p:oleObj name="公式" r:id="rId2" imgW="723934" imgH="285786" progId="Equation.3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69" y="2069"/>
                          <a:ext cx="956" cy="5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06" name="AutoShape 79">
              <a:extLst>
                <a:ext uri="{FF2B5EF4-FFF2-40B4-BE49-F238E27FC236}">
                  <a16:creationId xmlns:a16="http://schemas.microsoft.com/office/drawing/2014/main" id="{DB2516DD-F3EC-334B-6EA8-79747E800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6" y="1982"/>
              <a:ext cx="136" cy="816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graphicFrame>
          <p:nvGraphicFramePr>
            <p:cNvPr id="16407" name="Object 80">
              <a:extLst>
                <a:ext uri="{FF2B5EF4-FFF2-40B4-BE49-F238E27FC236}">
                  <a16:creationId xmlns:a16="http://schemas.microsoft.com/office/drawing/2014/main" id="{36374377-D17B-5DE4-9F18-30623C93FC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38" y="1888"/>
            <a:ext cx="327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114226" imgH="57233" progId="Equation.3">
                    <p:embed/>
                  </p:oleObj>
                </mc:Choice>
                <mc:Fallback>
                  <p:oleObj name="公式" r:id="rId4" imgW="114226" imgH="57233" progId="Equation.3">
                    <p:embed/>
                    <p:pic>
                      <p:nvPicPr>
                        <p:cNvPr id="0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8" y="1888"/>
                          <a:ext cx="327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8" name="Object 81">
              <a:extLst>
                <a:ext uri="{FF2B5EF4-FFF2-40B4-BE49-F238E27FC236}">
                  <a16:creationId xmlns:a16="http://schemas.microsoft.com/office/drawing/2014/main" id="{C17480CA-3C27-D863-A28B-93F422F3A5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30" y="2139"/>
            <a:ext cx="426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80794" imgH="57233" progId="Equation.3">
                    <p:embed/>
                  </p:oleObj>
                </mc:Choice>
                <mc:Fallback>
                  <p:oleObj name="公式" r:id="rId6" imgW="180794" imgH="57233" progId="Equation.3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0" y="2139"/>
                          <a:ext cx="426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9" name="Object 82">
              <a:extLst>
                <a:ext uri="{FF2B5EF4-FFF2-40B4-BE49-F238E27FC236}">
                  <a16:creationId xmlns:a16="http://schemas.microsoft.com/office/drawing/2014/main" id="{5D70BDDD-2A8F-1A11-CE13-5E0ACF4065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48" y="2354"/>
            <a:ext cx="143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0" imgH="57233" progId="Equation.3">
                    <p:embed/>
                  </p:oleObj>
                </mc:Choice>
                <mc:Fallback>
                  <p:oleObj name="公式" r:id="rId8" imgW="0" imgH="57233" progId="Equation.3">
                    <p:embed/>
                    <p:pic>
                      <p:nvPicPr>
                        <p:cNvPr id="0" name="Object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8" y="2354"/>
                          <a:ext cx="143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10" name="Object 83">
              <a:extLst>
                <a:ext uri="{FF2B5EF4-FFF2-40B4-BE49-F238E27FC236}">
                  <a16:creationId xmlns:a16="http://schemas.microsoft.com/office/drawing/2014/main" id="{E69049FB-2FA8-EB7D-BC32-A9AF8F1BC2D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03" y="2613"/>
            <a:ext cx="500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228452" imgH="57233" progId="Equation.3">
                    <p:embed/>
                  </p:oleObj>
                </mc:Choice>
                <mc:Fallback>
                  <p:oleObj name="公式" r:id="rId10" imgW="228452" imgH="57233" progId="Equation.3">
                    <p:embed/>
                    <p:pic>
                      <p:nvPicPr>
                        <p:cNvPr id="0" name="Object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3" y="2613"/>
                          <a:ext cx="500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11" name="Object 84">
              <a:extLst>
                <a:ext uri="{FF2B5EF4-FFF2-40B4-BE49-F238E27FC236}">
                  <a16:creationId xmlns:a16="http://schemas.microsoft.com/office/drawing/2014/main" id="{3DA5CC7B-A4E2-0BB8-6296-A0A189F620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26" y="1854"/>
            <a:ext cx="514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285564" imgH="57233" progId="Equation.3">
                    <p:embed/>
                  </p:oleObj>
                </mc:Choice>
                <mc:Fallback>
                  <p:oleObj name="公式" r:id="rId12" imgW="285564" imgH="57233" progId="Equation.3">
                    <p:embed/>
                    <p:pic>
                      <p:nvPicPr>
                        <p:cNvPr id="0" name="Object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6" y="1854"/>
                          <a:ext cx="514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12" name="Object 85">
              <a:extLst>
                <a:ext uri="{FF2B5EF4-FFF2-40B4-BE49-F238E27FC236}">
                  <a16:creationId xmlns:a16="http://schemas.microsoft.com/office/drawing/2014/main" id="{CF127693-1AC4-7E61-771C-B78EAD5A3C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76" y="2093"/>
            <a:ext cx="957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562051" imgH="57233" progId="Equation.3">
                    <p:embed/>
                  </p:oleObj>
                </mc:Choice>
                <mc:Fallback>
                  <p:oleObj name="公式" r:id="rId14" imgW="562051" imgH="57233" progId="Equation.3">
                    <p:embed/>
                    <p:pic>
                      <p:nvPicPr>
                        <p:cNvPr id="0" name="Object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76" y="2093"/>
                          <a:ext cx="957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13" name="Object 86">
              <a:extLst>
                <a:ext uri="{FF2B5EF4-FFF2-40B4-BE49-F238E27FC236}">
                  <a16:creationId xmlns:a16="http://schemas.microsoft.com/office/drawing/2014/main" id="{4A553C88-2FED-022B-E74E-F929C7BE3C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68" y="2320"/>
            <a:ext cx="786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571507" imgH="57233" progId="Equation.3">
                    <p:embed/>
                  </p:oleObj>
                </mc:Choice>
                <mc:Fallback>
                  <p:oleObj name="公式" r:id="rId16" imgW="571507" imgH="57233" progId="Equation.3">
                    <p:embed/>
                    <p:pic>
                      <p:nvPicPr>
                        <p:cNvPr id="0" name="Object 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8" y="2320"/>
                          <a:ext cx="786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14" name="Object 87">
              <a:extLst>
                <a:ext uri="{FF2B5EF4-FFF2-40B4-BE49-F238E27FC236}">
                  <a16:creationId xmlns:a16="http://schemas.microsoft.com/office/drawing/2014/main" id="{6F93E8F6-AE63-4144-E77C-1216C9C0DF5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84" y="2566"/>
            <a:ext cx="982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8" imgW="571507" imgH="57233" progId="Equation.3">
                    <p:embed/>
                  </p:oleObj>
                </mc:Choice>
                <mc:Fallback>
                  <p:oleObj name="公式" r:id="rId18" imgW="571507" imgH="57233" progId="Equation.3">
                    <p:embed/>
                    <p:pic>
                      <p:nvPicPr>
                        <p:cNvPr id="0" name="Object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4" y="2566"/>
                          <a:ext cx="982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15" name="Rectangle 88">
              <a:extLst>
                <a:ext uri="{FF2B5EF4-FFF2-40B4-BE49-F238E27FC236}">
                  <a16:creationId xmlns:a16="http://schemas.microsoft.com/office/drawing/2014/main" id="{B09A1452-95B6-744C-BB7B-DEA84A1D3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8" y="2227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r>
                <a:rPr kumimoji="1"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则</a:t>
              </a:r>
            </a:p>
          </p:txBody>
        </p:sp>
      </p:grpSp>
      <p:grpSp>
        <p:nvGrpSpPr>
          <p:cNvPr id="16390" name="Group 94">
            <a:extLst>
              <a:ext uri="{FF2B5EF4-FFF2-40B4-BE49-F238E27FC236}">
                <a16:creationId xmlns:a16="http://schemas.microsoft.com/office/drawing/2014/main" id="{2E17338F-87CE-4CA6-4D65-31F1B69C4747}"/>
              </a:ext>
            </a:extLst>
          </p:cNvPr>
          <p:cNvGrpSpPr>
            <a:grpSpLocks/>
          </p:cNvGrpSpPr>
          <p:nvPr/>
        </p:nvGrpSpPr>
        <p:grpSpPr bwMode="auto">
          <a:xfrm>
            <a:off x="1547813" y="1411288"/>
            <a:ext cx="5135562" cy="1555750"/>
            <a:chOff x="132" y="2042"/>
            <a:chExt cx="3235" cy="980"/>
          </a:xfrm>
        </p:grpSpPr>
        <p:graphicFrame>
          <p:nvGraphicFramePr>
            <p:cNvPr id="16394" name="Object 61">
              <a:extLst>
                <a:ext uri="{FF2B5EF4-FFF2-40B4-BE49-F238E27FC236}">
                  <a16:creationId xmlns:a16="http://schemas.microsoft.com/office/drawing/2014/main" id="{822F539A-09F3-FA65-FAB5-FF1A3B71A60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5" y="2403"/>
            <a:ext cx="428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0" imgW="257197" imgH="76184" progId="Equation.3">
                    <p:embed/>
                  </p:oleObj>
                </mc:Choice>
                <mc:Fallback>
                  <p:oleObj name="公式" r:id="rId20" imgW="257197" imgH="76184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5" y="2403"/>
                          <a:ext cx="428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95" name="AutoShape 62">
              <a:extLst>
                <a:ext uri="{FF2B5EF4-FFF2-40B4-BE49-F238E27FC236}">
                  <a16:creationId xmlns:a16="http://schemas.microsoft.com/office/drawing/2014/main" id="{C24B5DFD-CF86-8724-8DF9-782E7106B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" y="2136"/>
              <a:ext cx="136" cy="816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2540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graphicFrame>
          <p:nvGraphicFramePr>
            <p:cNvPr id="16396" name="Object 63">
              <a:extLst>
                <a:ext uri="{FF2B5EF4-FFF2-40B4-BE49-F238E27FC236}">
                  <a16:creationId xmlns:a16="http://schemas.microsoft.com/office/drawing/2014/main" id="{B7CE4E4A-28A2-FC8D-5B24-027AE91D1CF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57" y="2042"/>
            <a:ext cx="143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2" imgW="0" imgH="57233" progId="Equation.3">
                    <p:embed/>
                  </p:oleObj>
                </mc:Choice>
                <mc:Fallback>
                  <p:oleObj name="公式" r:id="rId22" imgW="0" imgH="57233" progId="Equation.3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7" y="2042"/>
                          <a:ext cx="143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7" name="Object 64">
              <a:extLst>
                <a:ext uri="{FF2B5EF4-FFF2-40B4-BE49-F238E27FC236}">
                  <a16:creationId xmlns:a16="http://schemas.microsoft.com/office/drawing/2014/main" id="{8924D50C-69EF-205E-FFA9-2562B637BC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8" y="2269"/>
            <a:ext cx="248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4" imgW="57113" imgH="57233" progId="Equation.3">
                    <p:embed/>
                  </p:oleObj>
                </mc:Choice>
                <mc:Fallback>
                  <p:oleObj name="公式" r:id="rId24" imgW="57113" imgH="57233" progId="Equation.3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2269"/>
                          <a:ext cx="248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8" name="Object 65">
              <a:extLst>
                <a:ext uri="{FF2B5EF4-FFF2-40B4-BE49-F238E27FC236}">
                  <a16:creationId xmlns:a16="http://schemas.microsoft.com/office/drawing/2014/main" id="{2CF70841-161B-AFF7-E2B1-39E352A4BDB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8" y="2496"/>
            <a:ext cx="143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6" imgW="0" imgH="57233" progId="Equation.3">
                    <p:embed/>
                  </p:oleObj>
                </mc:Choice>
                <mc:Fallback>
                  <p:oleObj name="公式" r:id="rId26" imgW="0" imgH="57233" progId="Equation.3">
                    <p:embed/>
                    <p:pic>
                      <p:nvPicPr>
                        <p:cNvPr id="0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2496"/>
                          <a:ext cx="143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9" name="Object 66">
              <a:extLst>
                <a:ext uri="{FF2B5EF4-FFF2-40B4-BE49-F238E27FC236}">
                  <a16:creationId xmlns:a16="http://schemas.microsoft.com/office/drawing/2014/main" id="{C6CA9705-DE8C-1422-0240-408FB96FD80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2" y="2723"/>
            <a:ext cx="1089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8" imgW="647532" imgH="76184" progId="Equation.3">
                    <p:embed/>
                  </p:oleObj>
                </mc:Choice>
                <mc:Fallback>
                  <p:oleObj name="公式" r:id="rId28" imgW="647532" imgH="76184" progId="Equation.3">
                    <p:embed/>
                    <p:pic>
                      <p:nvPicPr>
                        <p:cNvPr id="0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2" y="2723"/>
                          <a:ext cx="1089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0" name="Object 67">
              <a:extLst>
                <a:ext uri="{FF2B5EF4-FFF2-40B4-BE49-F238E27FC236}">
                  <a16:creationId xmlns:a16="http://schemas.microsoft.com/office/drawing/2014/main" id="{7A525BBC-0019-493C-7EE4-A96AA12274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23" y="2042"/>
            <a:ext cx="514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0" imgW="285564" imgH="57233" progId="Equation.3">
                    <p:embed/>
                  </p:oleObj>
                </mc:Choice>
                <mc:Fallback>
                  <p:oleObj name="公式" r:id="rId30" imgW="285564" imgH="57233" progId="Equation.3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3" y="2042"/>
                          <a:ext cx="514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1" name="Object 68">
              <a:extLst>
                <a:ext uri="{FF2B5EF4-FFF2-40B4-BE49-F238E27FC236}">
                  <a16:creationId xmlns:a16="http://schemas.microsoft.com/office/drawing/2014/main" id="{525940FA-D248-F039-0BCC-13873C7C900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86" y="2269"/>
            <a:ext cx="957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2" imgW="562051" imgH="57233" progId="Equation.3">
                    <p:embed/>
                  </p:oleObj>
                </mc:Choice>
                <mc:Fallback>
                  <p:oleObj name="公式" r:id="rId32" imgW="562051" imgH="57233" progId="Equation.3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6" y="2269"/>
                          <a:ext cx="957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2" name="Object 69">
              <a:extLst>
                <a:ext uri="{FF2B5EF4-FFF2-40B4-BE49-F238E27FC236}">
                  <a16:creationId xmlns:a16="http://schemas.microsoft.com/office/drawing/2014/main" id="{11DFEAD8-0C24-33F5-D4E8-F69CB3FDFAF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78" y="2496"/>
            <a:ext cx="786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4" imgW="571507" imgH="57233" progId="Equation.3">
                    <p:embed/>
                  </p:oleObj>
                </mc:Choice>
                <mc:Fallback>
                  <p:oleObj name="公式" r:id="rId34" imgW="571507" imgH="57233" progId="Equation.3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8" y="2496"/>
                          <a:ext cx="786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3" name="Object 70">
              <a:extLst>
                <a:ext uri="{FF2B5EF4-FFF2-40B4-BE49-F238E27FC236}">
                  <a16:creationId xmlns:a16="http://schemas.microsoft.com/office/drawing/2014/main" id="{8B1E6751-2E49-117E-3911-443AFF8463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85" y="2754"/>
            <a:ext cx="982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6" imgW="571507" imgH="57233" progId="Equation.3">
                    <p:embed/>
                  </p:oleObj>
                </mc:Choice>
                <mc:Fallback>
                  <p:oleObj name="公式" r:id="rId36" imgW="571507" imgH="57233" progId="Equation.3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5" y="2754"/>
                          <a:ext cx="982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04" name="Rectangle 74">
              <a:extLst>
                <a:ext uri="{FF2B5EF4-FFF2-40B4-BE49-F238E27FC236}">
                  <a16:creationId xmlns:a16="http://schemas.microsoft.com/office/drawing/2014/main" id="{F77E24FC-5705-A609-2EEE-746950F23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" y="2377"/>
              <a:ext cx="5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r>
                <a:rPr kumimoji="1"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已知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58BE491-BB28-DF6C-4184-4B7A19D25A5E}"/>
              </a:ext>
            </a:extLst>
          </p:cNvPr>
          <p:cNvGrpSpPr>
            <a:grpSpLocks/>
          </p:cNvGrpSpPr>
          <p:nvPr/>
        </p:nvGrpSpPr>
        <p:grpSpPr bwMode="auto">
          <a:xfrm>
            <a:off x="1057275" y="4797425"/>
            <a:ext cx="7196138" cy="1439863"/>
            <a:chOff x="1057899" y="4797152"/>
            <a:chExt cx="7196137" cy="1439863"/>
          </a:xfrm>
        </p:grpSpPr>
        <p:graphicFrame>
          <p:nvGraphicFramePr>
            <p:cNvPr id="16392" name="Object 57">
              <a:extLst>
                <a:ext uri="{FF2B5EF4-FFF2-40B4-BE49-F238E27FC236}">
                  <a16:creationId xmlns:a16="http://schemas.microsoft.com/office/drawing/2014/main" id="{27DC2D9C-E325-5A3F-9679-8C0F2DE6B5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7899" y="4797152"/>
            <a:ext cx="7196137" cy="1439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8" imgW="2152513" imgH="485911" progId="Equation.DSMT4">
                    <p:embed/>
                  </p:oleObj>
                </mc:Choice>
                <mc:Fallback>
                  <p:oleObj name="Equation" r:id="rId38" imgW="2152513" imgH="485911" progId="Equation.DSMT4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7899" y="4797152"/>
                          <a:ext cx="7196137" cy="14398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93" name="TextBox 32">
              <a:extLst>
                <a:ext uri="{FF2B5EF4-FFF2-40B4-BE49-F238E27FC236}">
                  <a16:creationId xmlns:a16="http://schemas.microsoft.com/office/drawing/2014/main" id="{DB03842D-ED0B-E858-4EEA-CB839E6741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4248" y="4797152"/>
              <a:ext cx="646411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r>
                <a:rPr lang="en-US" altLang="zh-CN" sz="2400">
                  <a:solidFill>
                    <a:srgbClr val="0000FF"/>
                  </a:solidFill>
                </a:rPr>
                <a:t>W</a:t>
              </a:r>
              <a:endParaRPr lang="zh-CN" altLang="en-US" sz="240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1">
            <a:extLst>
              <a:ext uri="{FF2B5EF4-FFF2-40B4-BE49-F238E27FC236}">
                <a16:creationId xmlns:a16="http://schemas.microsoft.com/office/drawing/2014/main" id="{07580FF1-E618-57D2-A554-ADD6349EB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CC90C5-532E-4DD5-86CE-E29C39F4D96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32CD728F-D9F2-BBE5-5F59-FAC6265C4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981075"/>
            <a:ext cx="8618538" cy="517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2" name="TextBox 2">
            <a:extLst>
              <a:ext uri="{FF2B5EF4-FFF2-40B4-BE49-F238E27FC236}">
                <a16:creationId xmlns:a16="http://schemas.microsoft.com/office/drawing/2014/main" id="{F7711C9A-E1EB-719A-9517-D899B8BEA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0" y="395288"/>
            <a:ext cx="34544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r>
              <a:rPr lang="en-US" altLang="zh-CN" b="1">
                <a:solidFill>
                  <a:srgbClr val="FF0000"/>
                </a:solidFill>
              </a:rPr>
              <a:t>4</a:t>
            </a:r>
            <a:r>
              <a:rPr lang="zh-CN" altLang="en-US" b="1">
                <a:solidFill>
                  <a:srgbClr val="FF0000"/>
                </a:solidFill>
              </a:rPr>
              <a:t>电感的串并联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>
            <a:extLst>
              <a:ext uri="{FF2B5EF4-FFF2-40B4-BE49-F238E27FC236}">
                <a16:creationId xmlns:a16="http://schemas.microsoft.com/office/drawing/2014/main" id="{0AA683F3-0BBD-0E39-F58C-63506E36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FF26577-801F-4A75-ACA6-9AE73F4315D3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pic>
        <p:nvPicPr>
          <p:cNvPr id="18435" name="Picture 7" descr="u=4003123499,361252141&amp;fm=21&amp;gp=0">
            <a:extLst>
              <a:ext uri="{FF2B5EF4-FFF2-40B4-BE49-F238E27FC236}">
                <a16:creationId xmlns:a16="http://schemas.microsoft.com/office/drawing/2014/main" id="{38232437-BB56-7833-BB2A-BA6029550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416175"/>
            <a:ext cx="6167437" cy="34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8">
            <a:extLst>
              <a:ext uri="{FF2B5EF4-FFF2-40B4-BE49-F238E27FC236}">
                <a16:creationId xmlns:a16="http://schemas.microsoft.com/office/drawing/2014/main" id="{9EAC90DF-F67A-13A9-B9E9-F87264D9B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765175"/>
            <a:ext cx="81375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319088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31908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3190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3190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3190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190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190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190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190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bg1"/>
              </a:buClr>
            </a:pPr>
            <a:r>
              <a:rPr lang="zh-CN" altLang="en-US" sz="3600" b="1">
                <a:solidFill>
                  <a:srgbClr val="000000"/>
                </a:solidFill>
                <a:ea typeface="楷体" panose="02010609060101010101" pitchFamily="49" charset="-122"/>
              </a:rPr>
              <a:t>      实际电感线圈除了标出</a:t>
            </a:r>
            <a:r>
              <a:rPr lang="zh-CN" altLang="en-US" sz="3600" b="1">
                <a:solidFill>
                  <a:srgbClr val="FF0000"/>
                </a:solidFill>
                <a:ea typeface="楷体" panose="02010609060101010101" pitchFamily="49" charset="-122"/>
              </a:rPr>
              <a:t>型号</a:t>
            </a:r>
            <a:r>
              <a:rPr lang="zh-CN" altLang="en-US" sz="3600" b="1">
                <a:solidFill>
                  <a:srgbClr val="000000"/>
                </a:solidFill>
                <a:ea typeface="楷体" panose="02010609060101010101" pitchFamily="49" charset="-122"/>
              </a:rPr>
              <a:t>、</a:t>
            </a:r>
            <a:r>
              <a:rPr lang="zh-CN" altLang="en-US" sz="3600" b="1">
                <a:solidFill>
                  <a:srgbClr val="FF0000"/>
                </a:solidFill>
                <a:ea typeface="楷体" panose="02010609060101010101" pitchFamily="49" charset="-122"/>
              </a:rPr>
              <a:t>电感值</a:t>
            </a:r>
            <a:r>
              <a:rPr lang="zh-CN" altLang="en-US" sz="3600" b="1">
                <a:solidFill>
                  <a:srgbClr val="000000"/>
                </a:solidFill>
                <a:ea typeface="楷体" panose="02010609060101010101" pitchFamily="49" charset="-122"/>
              </a:rPr>
              <a:t>之外，还需标出其</a:t>
            </a:r>
            <a:r>
              <a:rPr lang="zh-CN" altLang="en-US" sz="3600" b="1">
                <a:solidFill>
                  <a:srgbClr val="FF0000"/>
                </a:solidFill>
                <a:ea typeface="楷体" panose="02010609060101010101" pitchFamily="49" charset="-122"/>
              </a:rPr>
              <a:t>额定电流</a:t>
            </a:r>
            <a:r>
              <a:rPr lang="zh-CN" altLang="en-US" sz="3600" b="1">
                <a:solidFill>
                  <a:srgbClr val="000000"/>
                </a:solidFill>
                <a:ea typeface="楷体" panose="02010609060101010101" pitchFamily="49" charset="-122"/>
              </a:rPr>
              <a:t>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3">
            <a:extLst>
              <a:ext uri="{FF2B5EF4-FFF2-40B4-BE49-F238E27FC236}">
                <a16:creationId xmlns:a16="http://schemas.microsoft.com/office/drawing/2014/main" id="{C4358C68-9D4F-73C2-4BC0-BFDBAF5DA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E24983-C99C-42ED-996E-24FD2391D4AA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643076" name="Text Box 4">
            <a:extLst>
              <a:ext uri="{FF2B5EF4-FFF2-40B4-BE49-F238E27FC236}">
                <a16:creationId xmlns:a16="http://schemas.microsoft.com/office/drawing/2014/main" id="{8C21C161-6CC2-D785-A871-210B3DB13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100" y="692150"/>
            <a:ext cx="52562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理想元件的基本关系及性质</a:t>
            </a:r>
          </a:p>
        </p:txBody>
      </p:sp>
      <p:sp>
        <p:nvSpPr>
          <p:cNvPr id="643077" name="Line 5">
            <a:extLst>
              <a:ext uri="{FF2B5EF4-FFF2-40B4-BE49-F238E27FC236}">
                <a16:creationId xmlns:a16="http://schemas.microsoft.com/office/drawing/2014/main" id="{7AB6C474-B184-2E64-9819-7FBAFFF371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2014538"/>
            <a:ext cx="7772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3078" name="Line 6">
            <a:extLst>
              <a:ext uri="{FF2B5EF4-FFF2-40B4-BE49-F238E27FC236}">
                <a16:creationId xmlns:a16="http://schemas.microsoft.com/office/drawing/2014/main" id="{06245C90-F54C-EBE5-24F9-F31D424764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2667000"/>
            <a:ext cx="7772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3079" name="Line 7">
            <a:extLst>
              <a:ext uri="{FF2B5EF4-FFF2-40B4-BE49-F238E27FC236}">
                <a16:creationId xmlns:a16="http://schemas.microsoft.com/office/drawing/2014/main" id="{AD8DF69A-7AD4-723B-2213-4B690F0075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8" y="3959225"/>
            <a:ext cx="7772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3080" name="Line 8">
            <a:extLst>
              <a:ext uri="{FF2B5EF4-FFF2-40B4-BE49-F238E27FC236}">
                <a16:creationId xmlns:a16="http://schemas.microsoft.com/office/drawing/2014/main" id="{5EE4D5B2-123A-5C44-C141-6534453466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79838" y="2014538"/>
            <a:ext cx="0" cy="3384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3081" name="Line 9">
            <a:extLst>
              <a:ext uri="{FF2B5EF4-FFF2-40B4-BE49-F238E27FC236}">
                <a16:creationId xmlns:a16="http://schemas.microsoft.com/office/drawing/2014/main" id="{8225B43C-B56B-C929-A8D7-5D079A12954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325" y="2014538"/>
            <a:ext cx="0" cy="33829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3082" name="Text Box 10">
            <a:extLst>
              <a:ext uri="{FF2B5EF4-FFF2-40B4-BE49-F238E27FC236}">
                <a16:creationId xmlns:a16="http://schemas.microsoft.com/office/drawing/2014/main" id="{340AC542-DD40-B1DF-6710-8D8004805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014538"/>
            <a:ext cx="431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b="1" i="1">
                <a:latin typeface="Times New Roman" panose="02020603050405020304" pitchFamily="18" charset="0"/>
                <a:ea typeface="楷体_GB2312" pitchFamily="49" charset="-122"/>
              </a:rPr>
              <a:t>L</a:t>
            </a:r>
            <a:endParaRPr kumimoji="1" lang="en-US" altLang="zh-CN" b="1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43083" name="Text Box 11">
            <a:extLst>
              <a:ext uri="{FF2B5EF4-FFF2-40B4-BE49-F238E27FC236}">
                <a16:creationId xmlns:a16="http://schemas.microsoft.com/office/drawing/2014/main" id="{64C9764A-553E-4F08-3FD7-85960D07B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00" y="2019300"/>
            <a:ext cx="455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b="1" i="1"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endParaRPr kumimoji="1" lang="en-US" altLang="zh-CN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43084" name="Text Box 12">
            <a:extLst>
              <a:ext uri="{FF2B5EF4-FFF2-40B4-BE49-F238E27FC236}">
                <a16:creationId xmlns:a16="http://schemas.microsoft.com/office/drawing/2014/main" id="{1AAFC6E2-ABCC-BC22-70AF-CB20B8316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6163" y="2019300"/>
            <a:ext cx="4556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b="1" i="1"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endParaRPr kumimoji="1" lang="en-US" altLang="zh-CN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643085" name="Object 13">
            <a:extLst>
              <a:ext uri="{FF2B5EF4-FFF2-40B4-BE49-F238E27FC236}">
                <a16:creationId xmlns:a16="http://schemas.microsoft.com/office/drawing/2014/main" id="{9159B1F4-EA6A-B8A2-2624-D58CEFD236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3538" y="2890838"/>
          <a:ext cx="1857375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532937" imgH="177646" progId="Equation.3">
                  <p:embed/>
                </p:oleObj>
              </mc:Choice>
              <mc:Fallback>
                <p:oleObj name="公式" r:id="rId2" imgW="532937" imgH="17764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3538" y="2890838"/>
                        <a:ext cx="1857375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3086" name="Object 14">
            <a:extLst>
              <a:ext uri="{FF2B5EF4-FFF2-40B4-BE49-F238E27FC236}">
                <a16:creationId xmlns:a16="http://schemas.microsoft.com/office/drawing/2014/main" id="{2558A79E-3609-80C4-6900-C9FB7F1E74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35400" y="2635250"/>
          <a:ext cx="2176463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558558" imgH="406224" progId="Equation.3">
                  <p:embed/>
                </p:oleObj>
              </mc:Choice>
              <mc:Fallback>
                <p:oleObj name="公式" r:id="rId4" imgW="558558" imgH="406224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5400" y="2635250"/>
                        <a:ext cx="2176463" cy="132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3087" name="Object 15">
            <a:extLst>
              <a:ext uri="{FF2B5EF4-FFF2-40B4-BE49-F238E27FC236}">
                <a16:creationId xmlns:a16="http://schemas.microsoft.com/office/drawing/2014/main" id="{6066B079-3462-BA34-EA30-097C2B06F4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91250" y="2619375"/>
          <a:ext cx="2052638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571252" imgH="406224" progId="Equation.3">
                  <p:embed/>
                </p:oleObj>
              </mc:Choice>
              <mc:Fallback>
                <p:oleObj name="公式" r:id="rId6" imgW="571252" imgH="40622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50" y="2619375"/>
                        <a:ext cx="2052638" cy="141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3088" name="Line 16">
            <a:extLst>
              <a:ext uri="{FF2B5EF4-FFF2-40B4-BE49-F238E27FC236}">
                <a16:creationId xmlns:a16="http://schemas.microsoft.com/office/drawing/2014/main" id="{6A24F7B1-AB5F-0223-6EF2-AB79381181F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725" y="5399088"/>
            <a:ext cx="7772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3089" name="Line 17">
            <a:extLst>
              <a:ext uri="{FF2B5EF4-FFF2-40B4-BE49-F238E27FC236}">
                <a16:creationId xmlns:a16="http://schemas.microsoft.com/office/drawing/2014/main" id="{A4CEBE4A-3137-4751-A414-F0030C310E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74788" y="2014538"/>
            <a:ext cx="0" cy="3384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3090" name="Text Box 18">
            <a:extLst>
              <a:ext uri="{FF2B5EF4-FFF2-40B4-BE49-F238E27FC236}">
                <a16:creationId xmlns:a16="http://schemas.microsoft.com/office/drawing/2014/main" id="{6894410B-3377-114A-6B67-FE908148C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" y="2087563"/>
            <a:ext cx="901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元件</a:t>
            </a:r>
          </a:p>
        </p:txBody>
      </p:sp>
      <p:sp>
        <p:nvSpPr>
          <p:cNvPr id="643091" name="Text Box 19">
            <a:extLst>
              <a:ext uri="{FF2B5EF4-FFF2-40B4-BE49-F238E27FC236}">
                <a16:creationId xmlns:a16="http://schemas.microsoft.com/office/drawing/2014/main" id="{883E8DA6-B1E1-E855-28F5-67E842149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2806700"/>
            <a:ext cx="9017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基本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关系</a:t>
            </a:r>
          </a:p>
        </p:txBody>
      </p:sp>
      <p:sp>
        <p:nvSpPr>
          <p:cNvPr id="643092" name="Text Box 20">
            <a:extLst>
              <a:ext uri="{FF2B5EF4-FFF2-40B4-BE49-F238E27FC236}">
                <a16:creationId xmlns:a16="http://schemas.microsoft.com/office/drawing/2014/main" id="{D6200BA2-DE1E-0B40-5B37-11771D7FB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" y="4175125"/>
            <a:ext cx="9017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元件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性质</a:t>
            </a:r>
          </a:p>
        </p:txBody>
      </p:sp>
      <p:graphicFrame>
        <p:nvGraphicFramePr>
          <p:cNvPr id="643093" name="Object 21">
            <a:extLst>
              <a:ext uri="{FF2B5EF4-FFF2-40B4-BE49-F238E27FC236}">
                <a16:creationId xmlns:a16="http://schemas.microsoft.com/office/drawing/2014/main" id="{8F82BB2F-5B5E-CD76-AAFE-E8E546395B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2200" y="3959225"/>
          <a:ext cx="20558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723934" imgH="285786" progId="Equation.3">
                  <p:embed/>
                </p:oleObj>
              </mc:Choice>
              <mc:Fallback>
                <p:oleObj name="公式" r:id="rId8" imgW="723934" imgH="285786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959225"/>
                        <a:ext cx="2055813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3094" name="Object 22">
            <a:extLst>
              <a:ext uri="{FF2B5EF4-FFF2-40B4-BE49-F238E27FC236}">
                <a16:creationId xmlns:a16="http://schemas.microsoft.com/office/drawing/2014/main" id="{BA026205-D3BA-379A-58D6-2E95F27A53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65563" y="3959225"/>
          <a:ext cx="2132012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676277" imgH="285786" progId="Equation.3">
                  <p:embed/>
                </p:oleObj>
              </mc:Choice>
              <mc:Fallback>
                <p:oleObj name="公式" r:id="rId10" imgW="676277" imgH="285786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5563" y="3959225"/>
                        <a:ext cx="2132012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3095" name="Object 23">
            <a:extLst>
              <a:ext uri="{FF2B5EF4-FFF2-40B4-BE49-F238E27FC236}">
                <a16:creationId xmlns:a16="http://schemas.microsoft.com/office/drawing/2014/main" id="{98AB5E46-1C96-5151-1084-F0CE56DC6A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2738" y="4089400"/>
          <a:ext cx="202088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714479" imgH="171320" progId="Equation.3">
                  <p:embed/>
                </p:oleObj>
              </mc:Choice>
              <mc:Fallback>
                <p:oleObj name="公式" r:id="rId12" imgW="714479" imgH="17132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738" y="4089400"/>
                        <a:ext cx="2020887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3096" name="Rectangle 24">
            <a:extLst>
              <a:ext uri="{FF2B5EF4-FFF2-40B4-BE49-F238E27FC236}">
                <a16:creationId xmlns:a16="http://schemas.microsoft.com/office/drawing/2014/main" id="{65CD2444-56A9-2032-0966-509BC0B79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4824413"/>
            <a:ext cx="1743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储能元件</a:t>
            </a:r>
          </a:p>
        </p:txBody>
      </p:sp>
      <p:sp>
        <p:nvSpPr>
          <p:cNvPr id="643097" name="Rectangle 25">
            <a:extLst>
              <a:ext uri="{FF2B5EF4-FFF2-40B4-BE49-F238E27FC236}">
                <a16:creationId xmlns:a16="http://schemas.microsoft.com/office/drawing/2014/main" id="{EC9D7C0D-4A7C-4E89-3FF0-A122FB39A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4824413"/>
            <a:ext cx="1743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储能元件</a:t>
            </a:r>
          </a:p>
        </p:txBody>
      </p:sp>
      <p:sp>
        <p:nvSpPr>
          <p:cNvPr id="643098" name="Rectangle 26">
            <a:extLst>
              <a:ext uri="{FF2B5EF4-FFF2-40B4-BE49-F238E27FC236}">
                <a16:creationId xmlns:a16="http://schemas.microsoft.com/office/drawing/2014/main" id="{38E28EF9-F0B4-BDFB-E675-6FBB8D9DD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4751388"/>
            <a:ext cx="1743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耗能元件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4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4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4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4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4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64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64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4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64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64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4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4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4" dur="500"/>
                                        <p:tgtEl>
                                          <p:spTgt spid="64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4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4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4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076" grpId="0" autoUpdateAnimBg="0"/>
      <p:bldP spid="643082" grpId="0" autoUpdateAnimBg="0"/>
      <p:bldP spid="643083" grpId="0" autoUpdateAnimBg="0"/>
      <p:bldP spid="643084" grpId="0" autoUpdateAnimBg="0"/>
      <p:bldP spid="643090" grpId="0" autoUpdateAnimBg="0"/>
      <p:bldP spid="643091" grpId="0" autoUpdateAnimBg="0"/>
      <p:bldP spid="643092" grpId="0" autoUpdateAnimBg="0"/>
      <p:bldP spid="643096" grpId="0"/>
      <p:bldP spid="643097" grpId="0"/>
      <p:bldP spid="64309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3">
            <a:extLst>
              <a:ext uri="{FF2B5EF4-FFF2-40B4-BE49-F238E27FC236}">
                <a16:creationId xmlns:a16="http://schemas.microsoft.com/office/drawing/2014/main" id="{55EFAAAF-D5BF-5D34-FBA6-9DE0984AB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F46CA44-3BE3-4800-808F-5BB996C829EF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640006" name="Rectangle 6">
            <a:extLst>
              <a:ext uri="{FF2B5EF4-FFF2-40B4-BE49-F238E27FC236}">
                <a16:creationId xmlns:a16="http://schemas.microsoft.com/office/drawing/2014/main" id="{D49285B2-9009-4250-B59B-AD72DE95E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56880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2.1.3 </a:t>
            </a:r>
            <a:r>
              <a:rPr kumimoji="1"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理想元件的串联和并联</a:t>
            </a:r>
          </a:p>
        </p:txBody>
      </p:sp>
      <p:sp>
        <p:nvSpPr>
          <p:cNvPr id="640007" name="Text Box 7">
            <a:extLst>
              <a:ext uri="{FF2B5EF4-FFF2-40B4-BE49-F238E27FC236}">
                <a16:creationId xmlns:a16="http://schemas.microsoft.com/office/drawing/2014/main" id="{81D2DCC1-17CC-CDC4-2C69-BE19DA3E2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412875"/>
            <a:ext cx="74898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两个元件串联和并联时参数的计算公式</a:t>
            </a:r>
          </a:p>
        </p:txBody>
      </p:sp>
      <p:sp>
        <p:nvSpPr>
          <p:cNvPr id="640008" name="Line 8">
            <a:extLst>
              <a:ext uri="{FF2B5EF4-FFF2-40B4-BE49-F238E27FC236}">
                <a16:creationId xmlns:a16="http://schemas.microsoft.com/office/drawing/2014/main" id="{1CDF0B40-26F7-BAC9-23F5-EE77B7B8F7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938" y="2133600"/>
            <a:ext cx="82772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09" name="Line 9">
            <a:extLst>
              <a:ext uri="{FF2B5EF4-FFF2-40B4-BE49-F238E27FC236}">
                <a16:creationId xmlns:a16="http://schemas.microsoft.com/office/drawing/2014/main" id="{8E9517B8-3EF9-6113-CB69-E4E94E535A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938" y="2786063"/>
            <a:ext cx="82772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10" name="Line 10">
            <a:extLst>
              <a:ext uri="{FF2B5EF4-FFF2-40B4-BE49-F238E27FC236}">
                <a16:creationId xmlns:a16="http://schemas.microsoft.com/office/drawing/2014/main" id="{94F815B6-F3C9-5900-266D-9283E52065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938" y="4078288"/>
            <a:ext cx="82772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11" name="Line 11">
            <a:extLst>
              <a:ext uri="{FF2B5EF4-FFF2-40B4-BE49-F238E27FC236}">
                <a16:creationId xmlns:a16="http://schemas.microsoft.com/office/drawing/2014/main" id="{52A27DE4-C0B2-38B9-059A-27955627B6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62413" y="2133600"/>
            <a:ext cx="0" cy="3384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12" name="Line 12">
            <a:extLst>
              <a:ext uri="{FF2B5EF4-FFF2-40B4-BE49-F238E27FC236}">
                <a16:creationId xmlns:a16="http://schemas.microsoft.com/office/drawing/2014/main" id="{B356912B-4C03-4122-0159-FD662A950B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8900" y="2133600"/>
            <a:ext cx="0" cy="33829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13" name="Text Box 13">
            <a:extLst>
              <a:ext uri="{FF2B5EF4-FFF2-40B4-BE49-F238E27FC236}">
                <a16:creationId xmlns:a16="http://schemas.microsoft.com/office/drawing/2014/main" id="{C23AA9A4-C2E1-6614-AE0A-57373B9C2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2211388"/>
            <a:ext cx="2022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等效电感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itchFamily="49" charset="-122"/>
              </a:rPr>
              <a:t>L</a:t>
            </a:r>
          </a:p>
        </p:txBody>
      </p:sp>
      <p:sp>
        <p:nvSpPr>
          <p:cNvPr id="640014" name="Text Box 14">
            <a:extLst>
              <a:ext uri="{FF2B5EF4-FFF2-40B4-BE49-F238E27FC236}">
                <a16:creationId xmlns:a16="http://schemas.microsoft.com/office/drawing/2014/main" id="{3C25A987-E4DA-ABCA-541D-384E9B65D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2227263"/>
            <a:ext cx="1965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等效电容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itchFamily="49" charset="-122"/>
              </a:rPr>
              <a:t>C</a:t>
            </a:r>
          </a:p>
        </p:txBody>
      </p:sp>
      <p:sp>
        <p:nvSpPr>
          <p:cNvPr id="640015" name="Text Box 15">
            <a:extLst>
              <a:ext uri="{FF2B5EF4-FFF2-40B4-BE49-F238E27FC236}">
                <a16:creationId xmlns:a16="http://schemas.microsoft.com/office/drawing/2014/main" id="{89FCFE36-1686-7D95-A834-2D0B254C9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189163"/>
            <a:ext cx="20875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等效电阻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itchFamily="49" charset="-122"/>
              </a:rPr>
              <a:t>R</a:t>
            </a:r>
          </a:p>
        </p:txBody>
      </p:sp>
      <p:graphicFrame>
        <p:nvGraphicFramePr>
          <p:cNvPr id="640016" name="Object 16">
            <a:extLst>
              <a:ext uri="{FF2B5EF4-FFF2-40B4-BE49-F238E27FC236}">
                <a16:creationId xmlns:a16="http://schemas.microsoft.com/office/drawing/2014/main" id="{75A70734-7B15-318A-E19A-1FC6D32568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0388" y="3141663"/>
          <a:ext cx="1871662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774364" imgH="215806" progId="Equation.3">
                  <p:embed/>
                </p:oleObj>
              </mc:Choice>
              <mc:Fallback>
                <p:oleObj name="公式" r:id="rId2" imgW="774364" imgH="21580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388" y="3141663"/>
                        <a:ext cx="1871662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0019" name="Line 19">
            <a:extLst>
              <a:ext uri="{FF2B5EF4-FFF2-40B4-BE49-F238E27FC236}">
                <a16:creationId xmlns:a16="http://schemas.microsoft.com/office/drawing/2014/main" id="{B6304D42-FBBC-3A04-E4AD-32FB397D984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938" y="5518150"/>
            <a:ext cx="82772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20" name="Line 20">
            <a:extLst>
              <a:ext uri="{FF2B5EF4-FFF2-40B4-BE49-F238E27FC236}">
                <a16:creationId xmlns:a16="http://schemas.microsoft.com/office/drawing/2014/main" id="{7668A4CD-41D6-EC24-6540-702E4CDC76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7363" y="2133600"/>
            <a:ext cx="0" cy="3384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21" name="Text Box 21">
            <a:extLst>
              <a:ext uri="{FF2B5EF4-FFF2-40B4-BE49-F238E27FC236}">
                <a16:creationId xmlns:a16="http://schemas.microsoft.com/office/drawing/2014/main" id="{F4C1A9E3-755C-7622-86F8-1D9A2844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206625"/>
            <a:ext cx="1606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连接方式</a:t>
            </a:r>
          </a:p>
        </p:txBody>
      </p:sp>
      <p:sp>
        <p:nvSpPr>
          <p:cNvPr id="640022" name="Text Box 22">
            <a:extLst>
              <a:ext uri="{FF2B5EF4-FFF2-40B4-BE49-F238E27FC236}">
                <a16:creationId xmlns:a16="http://schemas.microsoft.com/office/drawing/2014/main" id="{65EB3EE5-61C6-7E66-B07E-FDFF92433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213100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串联</a:t>
            </a:r>
          </a:p>
        </p:txBody>
      </p:sp>
      <p:sp>
        <p:nvSpPr>
          <p:cNvPr id="640023" name="Text Box 23">
            <a:extLst>
              <a:ext uri="{FF2B5EF4-FFF2-40B4-BE49-F238E27FC236}">
                <a16:creationId xmlns:a16="http://schemas.microsoft.com/office/drawing/2014/main" id="{E9D66F12-FD36-3084-3E2D-56827F827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437063"/>
            <a:ext cx="895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并联</a:t>
            </a:r>
          </a:p>
        </p:txBody>
      </p:sp>
      <p:graphicFrame>
        <p:nvGraphicFramePr>
          <p:cNvPr id="640026" name="Object 26">
            <a:extLst>
              <a:ext uri="{FF2B5EF4-FFF2-40B4-BE49-F238E27FC236}">
                <a16:creationId xmlns:a16="http://schemas.microsoft.com/office/drawing/2014/main" id="{430DFC07-2FEA-40C0-3069-0B8C6ECCC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4038" y="4221163"/>
          <a:ext cx="2093912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685733" imgH="323688" progId="Equation.3">
                  <p:embed/>
                </p:oleObj>
              </mc:Choice>
              <mc:Fallback>
                <p:oleObj name="公式" r:id="rId4" imgW="685733" imgH="323688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4038" y="4221163"/>
                        <a:ext cx="2093912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0030" name="Object 30">
            <a:extLst>
              <a:ext uri="{FF2B5EF4-FFF2-40B4-BE49-F238E27FC236}">
                <a16:creationId xmlns:a16="http://schemas.microsoft.com/office/drawing/2014/main" id="{AA7B6A40-6A0E-51C1-DC09-78AA6A74BA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30700" y="3213100"/>
          <a:ext cx="1779588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736280" imgH="215806" progId="Equation.3">
                  <p:embed/>
                </p:oleObj>
              </mc:Choice>
              <mc:Fallback>
                <p:oleObj name="公式" r:id="rId6" imgW="736280" imgH="215806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0700" y="3213100"/>
                        <a:ext cx="1779588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0031" name="Object 31">
            <a:extLst>
              <a:ext uri="{FF2B5EF4-FFF2-40B4-BE49-F238E27FC236}">
                <a16:creationId xmlns:a16="http://schemas.microsoft.com/office/drawing/2014/main" id="{26591309-20D0-0637-6A5F-2CE8215D65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27525" y="4292600"/>
          <a:ext cx="1995488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647532" imgH="323688" progId="Equation.3">
                  <p:embed/>
                </p:oleObj>
              </mc:Choice>
              <mc:Fallback>
                <p:oleObj name="公式" r:id="rId8" imgW="647532" imgH="323688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7525" y="4292600"/>
                        <a:ext cx="1995488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0032" name="Object 32">
            <a:extLst>
              <a:ext uri="{FF2B5EF4-FFF2-40B4-BE49-F238E27FC236}">
                <a16:creationId xmlns:a16="http://schemas.microsoft.com/office/drawing/2014/main" id="{7325B4EE-0F8A-6F3A-E3C0-EB76D2D016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26238" y="4581525"/>
          <a:ext cx="1871662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774364" imgH="215806" progId="Equation.3">
                  <p:embed/>
                </p:oleObj>
              </mc:Choice>
              <mc:Fallback>
                <p:oleObj name="公式" r:id="rId10" imgW="774364" imgH="215806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6238" y="4581525"/>
                        <a:ext cx="1871662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0033" name="Object 33">
            <a:extLst>
              <a:ext uri="{FF2B5EF4-FFF2-40B4-BE49-F238E27FC236}">
                <a16:creationId xmlns:a16="http://schemas.microsoft.com/office/drawing/2014/main" id="{721A4FB7-59C9-AE03-B63F-419B093763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81775" y="2997200"/>
          <a:ext cx="2093913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685733" imgH="323688" progId="Equation.3">
                  <p:embed/>
                </p:oleObj>
              </mc:Choice>
              <mc:Fallback>
                <p:oleObj name="公式" r:id="rId12" imgW="685733" imgH="323688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1775" y="2997200"/>
                        <a:ext cx="2093913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4" name="Picture 68" descr="j0293236">
            <a:extLst>
              <a:ext uri="{FF2B5EF4-FFF2-40B4-BE49-F238E27FC236}">
                <a16:creationId xmlns:a16="http://schemas.microsoft.com/office/drawing/2014/main" id="{8157E174-06E7-A767-81A0-7DBD188F5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5853113"/>
            <a:ext cx="755650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0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0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0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40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40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40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40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40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40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40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40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40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40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40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40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40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40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40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40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40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40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006" grpId="0" autoUpdateAnimBg="0"/>
      <p:bldP spid="640007" grpId="0" autoUpdateAnimBg="0"/>
      <p:bldP spid="640013" grpId="0" autoUpdateAnimBg="0"/>
      <p:bldP spid="640014" grpId="0" autoUpdateAnimBg="0"/>
      <p:bldP spid="640015" grpId="0" autoUpdateAnimBg="0"/>
      <p:bldP spid="640021" grpId="0" autoUpdateAnimBg="0"/>
      <p:bldP spid="640022" grpId="0" autoUpdateAnimBg="0"/>
      <p:bldP spid="640023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3">
            <a:extLst>
              <a:ext uri="{FF2B5EF4-FFF2-40B4-BE49-F238E27FC236}">
                <a16:creationId xmlns:a16="http://schemas.microsoft.com/office/drawing/2014/main" id="{8E178EC1-32A0-8D0B-083B-BE81F890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019C4B-5684-456D-BBD6-5C00EB3BA0B9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37602" name="Rectangle 2">
            <a:extLst>
              <a:ext uri="{FF2B5EF4-FFF2-40B4-BE49-F238E27FC236}">
                <a16:creationId xmlns:a16="http://schemas.microsoft.com/office/drawing/2014/main" id="{B63C480B-D9A8-486F-3695-C77A1242C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1079500"/>
            <a:ext cx="19177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2.2.1 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概述</a:t>
            </a:r>
          </a:p>
        </p:txBody>
      </p:sp>
      <p:sp>
        <p:nvSpPr>
          <p:cNvPr id="537603" name="Text Box 3">
            <a:extLst>
              <a:ext uri="{FF2B5EF4-FFF2-40B4-BE49-F238E27FC236}">
                <a16:creationId xmlns:a16="http://schemas.microsoft.com/office/drawing/2014/main" id="{D27B4E69-AC15-3BD4-D363-D5A7228E2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28775"/>
            <a:ext cx="36718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1. </a:t>
            </a:r>
            <a:r>
              <a:rPr kumimoji="1"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过渡过程的概念</a:t>
            </a:r>
          </a:p>
        </p:txBody>
      </p:sp>
      <p:sp>
        <p:nvSpPr>
          <p:cNvPr id="537604" name="Text Box 4">
            <a:extLst>
              <a:ext uri="{FF2B5EF4-FFF2-40B4-BE49-F238E27FC236}">
                <a16:creationId xmlns:a16="http://schemas.microsoft.com/office/drawing/2014/main" id="{E9B83A88-6E2E-FB18-DA73-F941E3218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276475"/>
            <a:ext cx="8443913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）稳态：</a:t>
            </a:r>
            <a:r>
              <a:rPr kumimoji="1"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电路中的电压、电流恒定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        或作周期性变化。</a:t>
            </a:r>
          </a:p>
        </p:txBody>
      </p:sp>
      <p:sp>
        <p:nvSpPr>
          <p:cNvPr id="537605" name="Text Box 5">
            <a:extLst>
              <a:ext uri="{FF2B5EF4-FFF2-40B4-BE49-F238E27FC236}">
                <a16:creationId xmlns:a16="http://schemas.microsoft.com/office/drawing/2014/main" id="{3D396DB2-93BC-CE63-91DE-377175A5E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213100"/>
            <a:ext cx="81153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）暂态：</a:t>
            </a:r>
            <a:r>
              <a:rPr kumimoji="1"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电路从一个稳态向另一个稳态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       变化时所经过的状态。</a:t>
            </a:r>
          </a:p>
        </p:txBody>
      </p:sp>
      <p:sp>
        <p:nvSpPr>
          <p:cNvPr id="537606" name="Text Box 6">
            <a:extLst>
              <a:ext uri="{FF2B5EF4-FFF2-40B4-BE49-F238E27FC236}">
                <a16:creationId xmlns:a16="http://schemas.microsoft.com/office/drawing/2014/main" id="{6CA6BD8E-BD7C-3332-7208-AAA0A96A8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8" y="4221163"/>
            <a:ext cx="8882062" cy="90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）过渡过程：</a:t>
            </a:r>
            <a:r>
              <a:rPr kumimoji="1"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电路从一个稳态经过一定时间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     过渡到另一个新的稳态的物理过程。</a:t>
            </a:r>
          </a:p>
        </p:txBody>
      </p:sp>
      <p:sp>
        <p:nvSpPr>
          <p:cNvPr id="537607" name="Rectangle 7">
            <a:extLst>
              <a:ext uri="{FF2B5EF4-FFF2-40B4-BE49-F238E27FC236}">
                <a16:creationId xmlns:a16="http://schemas.microsoft.com/office/drawing/2014/main" id="{03B16F32-63A0-5DEC-45A8-B2F8BCC41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50" y="5084763"/>
            <a:ext cx="876300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kumimoji="1"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）暂态分析：</a:t>
            </a:r>
            <a:r>
              <a:rPr kumimoji="1" lang="zh-CN" altLang="en-US" sz="2800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研究过渡过程中电压或电流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 随时间的变化规律，即求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r>
              <a:rPr kumimoji="1" lang="zh-CN" altLang="en-US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）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         （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0≤ 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t 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&lt;∞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21513" name="Rectangle 8">
            <a:extLst>
              <a:ext uri="{FF2B5EF4-FFF2-40B4-BE49-F238E27FC236}">
                <a16:creationId xmlns:a16="http://schemas.microsoft.com/office/drawing/2014/main" id="{50017132-DC2C-1430-6812-84F6DD0D8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76250"/>
            <a:ext cx="81137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kumimoji="1"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2.2 </a:t>
            </a:r>
            <a:r>
              <a:rPr kumimoji="1"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动态电路的过渡过程和初始条件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7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7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37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37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7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37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37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37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76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376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602" grpId="0" autoUpdateAnimBg="0"/>
      <p:bldP spid="537603" grpId="0" autoUpdateAnimBg="0"/>
      <p:bldP spid="53760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3">
            <a:extLst>
              <a:ext uri="{FF2B5EF4-FFF2-40B4-BE49-F238E27FC236}">
                <a16:creationId xmlns:a16="http://schemas.microsoft.com/office/drawing/2014/main" id="{63825D8F-D0BE-DF9B-F3AF-9BE47DA9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04E58D-15EF-4734-AEB8-39C8D6356D3A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pSp>
        <p:nvGrpSpPr>
          <p:cNvPr id="592904" name="Group 8">
            <a:extLst>
              <a:ext uri="{FF2B5EF4-FFF2-40B4-BE49-F238E27FC236}">
                <a16:creationId xmlns:a16="http://schemas.microsoft.com/office/drawing/2014/main" id="{A5EA2A8F-9785-D168-986A-CE24C934CCFA}"/>
              </a:ext>
            </a:extLst>
          </p:cNvPr>
          <p:cNvGrpSpPr>
            <a:grpSpLocks/>
          </p:cNvGrpSpPr>
          <p:nvPr/>
        </p:nvGrpSpPr>
        <p:grpSpPr bwMode="auto">
          <a:xfrm>
            <a:off x="125413" y="4032250"/>
            <a:ext cx="3830637" cy="1371600"/>
            <a:chOff x="384" y="3264"/>
            <a:chExt cx="2298" cy="864"/>
          </a:xfrm>
        </p:grpSpPr>
        <p:grpSp>
          <p:nvGrpSpPr>
            <p:cNvPr id="22598" name="Group 9">
              <a:extLst>
                <a:ext uri="{FF2B5EF4-FFF2-40B4-BE49-F238E27FC236}">
                  <a16:creationId xmlns:a16="http://schemas.microsoft.com/office/drawing/2014/main" id="{4CEFDE30-11F3-C53B-0BFD-6358D74F5D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" y="3725"/>
              <a:ext cx="2190" cy="327"/>
              <a:chOff x="696" y="3485"/>
              <a:chExt cx="2190" cy="327"/>
            </a:xfrm>
          </p:grpSpPr>
          <p:sp>
            <p:nvSpPr>
              <p:cNvPr id="22601" name="Text Box 10">
                <a:extLst>
                  <a:ext uri="{FF2B5EF4-FFF2-40B4-BE49-F238E27FC236}">
                    <a16:creationId xmlns:a16="http://schemas.microsoft.com/office/drawing/2014/main" id="{D9963AE8-9F83-0525-8832-191F7C3EA0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6" y="3485"/>
                <a:ext cx="219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800" b="1">
                    <a:latin typeface="Times New Roman" panose="02020603050405020304" pitchFamily="18" charset="0"/>
                    <a:ea typeface="楷体_GB2312" pitchFamily="49" charset="-122"/>
                  </a:rPr>
                  <a:t>旧稳态</a:t>
                </a:r>
                <a:r>
                  <a:rPr kumimoji="1" lang="zh-CN" altLang="en-US" sz="2800" b="1"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800" b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             </a:t>
                </a:r>
                <a:r>
                  <a:rPr kumimoji="1" lang="zh-CN" altLang="en-US" sz="28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新稳态</a:t>
                </a:r>
                <a:r>
                  <a:rPr kumimoji="1" lang="zh-CN" altLang="en-US" sz="2800" b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 </a:t>
                </a:r>
              </a:p>
            </p:txBody>
          </p:sp>
          <p:sp>
            <p:nvSpPr>
              <p:cNvPr id="22602" name="AutoShape 11">
                <a:extLst>
                  <a:ext uri="{FF2B5EF4-FFF2-40B4-BE49-F238E27FC236}">
                    <a16:creationId xmlns:a16="http://schemas.microsoft.com/office/drawing/2014/main" id="{90A3BEE7-7B5E-85C7-67CC-602267968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2" y="3600"/>
                <a:ext cx="336" cy="96"/>
              </a:xfrm>
              <a:prstGeom prst="rightArrow">
                <a:avLst>
                  <a:gd name="adj1" fmla="val 50000"/>
                  <a:gd name="adj2" fmla="val 87500"/>
                </a:avLst>
              </a:prstGeom>
              <a:solidFill>
                <a:srgbClr val="66FFFF"/>
              </a:solidFill>
              <a:ln w="12700">
                <a:solidFill>
                  <a:srgbClr val="0000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</p:grpSp>
        <p:sp>
          <p:nvSpPr>
            <p:cNvPr id="22599" name="Text Box 12">
              <a:extLst>
                <a:ext uri="{FF2B5EF4-FFF2-40B4-BE49-F238E27FC236}">
                  <a16:creationId xmlns:a16="http://schemas.microsoft.com/office/drawing/2014/main" id="{E2A2581F-B3B3-D08F-02E8-F97252762E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" y="3365"/>
              <a:ext cx="10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过渡过程</a:t>
              </a:r>
              <a:r>
                <a:rPr kumimoji="1"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:</a:t>
              </a:r>
            </a:p>
          </p:txBody>
        </p:sp>
        <p:sp>
          <p:nvSpPr>
            <p:cNvPr id="22600" name="Rectangle 13">
              <a:extLst>
                <a:ext uri="{FF2B5EF4-FFF2-40B4-BE49-F238E27FC236}">
                  <a16:creationId xmlns:a16="http://schemas.microsoft.com/office/drawing/2014/main" id="{16B8BCAA-6FE8-F6B5-AFDC-33BB27B0A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3264"/>
              <a:ext cx="2256" cy="864"/>
            </a:xfrm>
            <a:prstGeom prst="rect">
              <a:avLst/>
            </a:prstGeom>
            <a:noFill/>
            <a:ln w="28575">
              <a:solidFill>
                <a:srgbClr val="3399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</p:grpSp>
      <p:grpSp>
        <p:nvGrpSpPr>
          <p:cNvPr id="592910" name="Group 14">
            <a:extLst>
              <a:ext uri="{FF2B5EF4-FFF2-40B4-BE49-F238E27FC236}">
                <a16:creationId xmlns:a16="http://schemas.microsoft.com/office/drawing/2014/main" id="{9F5FBE95-DFA6-22B1-9A81-29267E8A832C}"/>
              </a:ext>
            </a:extLst>
          </p:cNvPr>
          <p:cNvGrpSpPr>
            <a:grpSpLocks/>
          </p:cNvGrpSpPr>
          <p:nvPr/>
        </p:nvGrpSpPr>
        <p:grpSpPr bwMode="auto">
          <a:xfrm>
            <a:off x="5576888" y="155575"/>
            <a:ext cx="3184525" cy="2609850"/>
            <a:chOff x="3544" y="480"/>
            <a:chExt cx="2006" cy="1644"/>
          </a:xfrm>
        </p:grpSpPr>
        <p:sp>
          <p:nvSpPr>
            <p:cNvPr id="22582" name="Text Box 15">
              <a:extLst>
                <a:ext uri="{FF2B5EF4-FFF2-40B4-BE49-F238E27FC236}">
                  <a16:creationId xmlns:a16="http://schemas.microsoft.com/office/drawing/2014/main" id="{6553060F-CFE8-68B0-47E7-7179660B8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6" y="1836"/>
              <a:ext cx="17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电路进入新稳态</a:t>
              </a:r>
              <a:endParaRPr kumimoji="1" lang="zh-CN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2583" name="Rectangle 16">
              <a:extLst>
                <a:ext uri="{FF2B5EF4-FFF2-40B4-BE49-F238E27FC236}">
                  <a16:creationId xmlns:a16="http://schemas.microsoft.com/office/drawing/2014/main" id="{7FAABCA5-EC35-1AF9-65CC-6A68C7D9A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4" y="480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endParaRPr kumimoji="1" lang="en-US" altLang="zh-CN" sz="2000" b="1" i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584" name="Rectangle 17">
              <a:extLst>
                <a:ext uri="{FF2B5EF4-FFF2-40B4-BE49-F238E27FC236}">
                  <a16:creationId xmlns:a16="http://schemas.microsoft.com/office/drawing/2014/main" id="{51F893E2-C0F0-4ED4-E3D8-E5800F48D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6" y="1061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E</a:t>
              </a:r>
            </a:p>
          </p:txBody>
        </p:sp>
        <p:sp useBgFill="1">
          <p:nvSpPr>
            <p:cNvPr id="22585" name="Oval 18">
              <a:extLst>
                <a:ext uri="{FF2B5EF4-FFF2-40B4-BE49-F238E27FC236}">
                  <a16:creationId xmlns:a16="http://schemas.microsoft.com/office/drawing/2014/main" id="{B628C1C8-717F-B02E-FD3A-C22C8FB79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" y="1115"/>
              <a:ext cx="236" cy="243"/>
            </a:xfrm>
            <a:prstGeom prst="ellipse">
              <a:avLst/>
            </a:prstGeom>
            <a:ln w="38100">
              <a:solidFill>
                <a:srgbClr val="0000C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22586" name="Line 19">
              <a:extLst>
                <a:ext uri="{FF2B5EF4-FFF2-40B4-BE49-F238E27FC236}">
                  <a16:creationId xmlns:a16="http://schemas.microsoft.com/office/drawing/2014/main" id="{D7B1B97F-3E13-EA69-D180-07AE8F74DC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2" y="817"/>
              <a:ext cx="0" cy="863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87" name="Rectangle 20">
              <a:extLst>
                <a:ext uri="{FF2B5EF4-FFF2-40B4-BE49-F238E27FC236}">
                  <a16:creationId xmlns:a16="http://schemas.microsoft.com/office/drawing/2014/main" id="{25AD1D09-53F0-6DEA-51BA-417D48D76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7" y="892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2588" name="Rectangle 21">
              <a:extLst>
                <a:ext uri="{FF2B5EF4-FFF2-40B4-BE49-F238E27FC236}">
                  <a16:creationId xmlns:a16="http://schemas.microsoft.com/office/drawing/2014/main" id="{0C7D3271-276E-1633-C310-EFCD53389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20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22589" name="Line 22">
              <a:extLst>
                <a:ext uri="{FF2B5EF4-FFF2-40B4-BE49-F238E27FC236}">
                  <a16:creationId xmlns:a16="http://schemas.microsoft.com/office/drawing/2014/main" id="{BA908C71-04E8-19E6-CC7C-1E08BEB9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5" y="817"/>
              <a:ext cx="1290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90" name="Line 23">
              <a:extLst>
                <a:ext uri="{FF2B5EF4-FFF2-40B4-BE49-F238E27FC236}">
                  <a16:creationId xmlns:a16="http://schemas.microsoft.com/office/drawing/2014/main" id="{CC46D758-BC36-D27E-5710-018F7FD4C9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2" y="1195"/>
              <a:ext cx="246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91" name="Line 24">
              <a:extLst>
                <a:ext uri="{FF2B5EF4-FFF2-40B4-BE49-F238E27FC236}">
                  <a16:creationId xmlns:a16="http://schemas.microsoft.com/office/drawing/2014/main" id="{09A96C5A-7E4A-306C-1C04-BE74BB717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2" y="1303"/>
              <a:ext cx="246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92" name="Line 25">
              <a:extLst>
                <a:ext uri="{FF2B5EF4-FFF2-40B4-BE49-F238E27FC236}">
                  <a16:creationId xmlns:a16="http://schemas.microsoft.com/office/drawing/2014/main" id="{96FF83B3-83DB-9FB4-FD15-D7F5B8FF18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5" y="817"/>
              <a:ext cx="0" cy="378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93" name="Line 26">
              <a:extLst>
                <a:ext uri="{FF2B5EF4-FFF2-40B4-BE49-F238E27FC236}">
                  <a16:creationId xmlns:a16="http://schemas.microsoft.com/office/drawing/2014/main" id="{63F36A9F-1271-B2EA-44A3-CF5BCFB60F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5" y="1303"/>
              <a:ext cx="0" cy="377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94" name="Line 27">
              <a:extLst>
                <a:ext uri="{FF2B5EF4-FFF2-40B4-BE49-F238E27FC236}">
                  <a16:creationId xmlns:a16="http://schemas.microsoft.com/office/drawing/2014/main" id="{0FEF6A01-08FB-E2FB-0990-C5C731582D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6" y="960"/>
              <a:ext cx="0" cy="6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595" name="Object 28">
              <a:extLst>
                <a:ext uri="{FF2B5EF4-FFF2-40B4-BE49-F238E27FC236}">
                  <a16:creationId xmlns:a16="http://schemas.microsoft.com/office/drawing/2014/main" id="{382AA2F0-1966-E1AD-606F-DFBF35E38B0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23" y="960"/>
            <a:ext cx="427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203112" imgH="228501" progId="Equation.3">
                    <p:embed/>
                  </p:oleObj>
                </mc:Choice>
                <mc:Fallback>
                  <p:oleObj name="公式" r:id="rId2" imgW="203112" imgH="228501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23" y="960"/>
                          <a:ext cx="427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22596" name="Rectangle 29">
              <a:extLst>
                <a:ext uri="{FF2B5EF4-FFF2-40B4-BE49-F238E27FC236}">
                  <a16:creationId xmlns:a16="http://schemas.microsoft.com/office/drawing/2014/main" id="{A06E80B4-2D67-D7E0-621C-01EB1EE4A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5" y="744"/>
              <a:ext cx="369" cy="146"/>
            </a:xfrm>
            <a:prstGeom prst="rect">
              <a:avLst/>
            </a:prstGeom>
            <a:ln w="38100">
              <a:solidFill>
                <a:srgbClr val="0000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22597" name="Line 30">
              <a:extLst>
                <a:ext uri="{FF2B5EF4-FFF2-40B4-BE49-F238E27FC236}">
                  <a16:creationId xmlns:a16="http://schemas.microsoft.com/office/drawing/2014/main" id="{38F9A46C-62B0-6933-4E6D-0673F1E1C0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5" y="1669"/>
              <a:ext cx="1290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92935" name="Group 39">
            <a:extLst>
              <a:ext uri="{FF2B5EF4-FFF2-40B4-BE49-F238E27FC236}">
                <a16:creationId xmlns:a16="http://schemas.microsoft.com/office/drawing/2014/main" id="{EFF46D5E-0671-DDAF-3B61-2786D2566C6A}"/>
              </a:ext>
            </a:extLst>
          </p:cNvPr>
          <p:cNvGrpSpPr>
            <a:grpSpLocks/>
          </p:cNvGrpSpPr>
          <p:nvPr/>
        </p:nvGrpSpPr>
        <p:grpSpPr bwMode="auto">
          <a:xfrm>
            <a:off x="3660775" y="762000"/>
            <a:ext cx="1922463" cy="1752600"/>
            <a:chOff x="2351" y="864"/>
            <a:chExt cx="1211" cy="1104"/>
          </a:xfrm>
        </p:grpSpPr>
        <p:grpSp>
          <p:nvGrpSpPr>
            <p:cNvPr id="22578" name="Group 40">
              <a:extLst>
                <a:ext uri="{FF2B5EF4-FFF2-40B4-BE49-F238E27FC236}">
                  <a16:creationId xmlns:a16="http://schemas.microsoft.com/office/drawing/2014/main" id="{A9619795-ED11-B835-4801-A17E0A694D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1" y="864"/>
              <a:ext cx="1211" cy="671"/>
              <a:chOff x="2351" y="1331"/>
              <a:chExt cx="1211" cy="671"/>
            </a:xfrm>
          </p:grpSpPr>
          <p:sp>
            <p:nvSpPr>
              <p:cNvPr id="22580" name="Text Box 41">
                <a:extLst>
                  <a:ext uri="{FF2B5EF4-FFF2-40B4-BE49-F238E27FC236}">
                    <a16:creationId xmlns:a16="http://schemas.microsoft.com/office/drawing/2014/main" id="{F0A1D1DF-B322-6B0F-E113-7D5B0D027E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26355">
                <a:off x="2351" y="1331"/>
                <a:ext cx="121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800" b="1">
                    <a:solidFill>
                      <a:schemeClr val="accent2"/>
                    </a:solidFill>
                    <a:latin typeface="楷体_GB2312" pitchFamily="49" charset="-122"/>
                    <a:ea typeface="楷体_GB2312" pitchFamily="49" charset="-122"/>
                  </a:rPr>
                  <a:t>开关</a:t>
                </a:r>
                <a:r>
                  <a:rPr kumimoji="1" lang="en-US" altLang="zh-CN" sz="2800" b="1" i="1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S</a:t>
                </a:r>
                <a:r>
                  <a:rPr kumimoji="1" lang="zh-CN" altLang="en-US" sz="2800" b="1">
                    <a:solidFill>
                      <a:schemeClr val="accent2"/>
                    </a:solidFill>
                    <a:latin typeface="楷体_GB2312" pitchFamily="49" charset="-122"/>
                    <a:ea typeface="楷体_GB2312" pitchFamily="49" charset="-122"/>
                  </a:rPr>
                  <a:t>闭</a:t>
                </a:r>
                <a:r>
                  <a:rPr kumimoji="1" lang="zh-CN" altLang="zh-CN" sz="2800" b="1">
                    <a:solidFill>
                      <a:schemeClr val="accent2"/>
                    </a:solidFill>
                    <a:latin typeface="楷体_GB2312" pitchFamily="49" charset="-122"/>
                    <a:ea typeface="楷体_GB2312" pitchFamily="49" charset="-122"/>
                  </a:rPr>
                  <a:t>合</a:t>
                </a:r>
                <a:endParaRPr kumimoji="1" lang="zh-CN" altLang="en-US" sz="2800" b="1">
                  <a:solidFill>
                    <a:schemeClr val="accent2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2581" name="AutoShape 42">
                <a:extLst>
                  <a:ext uri="{FF2B5EF4-FFF2-40B4-BE49-F238E27FC236}">
                    <a16:creationId xmlns:a16="http://schemas.microsoft.com/office/drawing/2014/main" id="{861315BD-6B60-C3E9-0BF5-A28143C4E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8" y="1680"/>
                <a:ext cx="840" cy="322"/>
              </a:xfrm>
              <a:prstGeom prst="rightArrow">
                <a:avLst>
                  <a:gd name="adj1" fmla="val 50000"/>
                  <a:gd name="adj2" fmla="val 65217"/>
                </a:avLst>
              </a:prstGeom>
              <a:solidFill>
                <a:srgbClr val="3399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</p:grpSp>
        <p:sp>
          <p:nvSpPr>
            <p:cNvPr id="22579" name="Text Box 43">
              <a:extLst>
                <a:ext uri="{FF2B5EF4-FFF2-40B4-BE49-F238E27FC236}">
                  <a16:creationId xmlns:a16="http://schemas.microsoft.com/office/drawing/2014/main" id="{A6392EA8-3524-AFC8-150C-45A83B7615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680"/>
              <a:ext cx="10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随时间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</a:p>
          </p:txBody>
        </p:sp>
      </p:grpSp>
      <p:grpSp>
        <p:nvGrpSpPr>
          <p:cNvPr id="592940" name="Group 44">
            <a:extLst>
              <a:ext uri="{FF2B5EF4-FFF2-40B4-BE49-F238E27FC236}">
                <a16:creationId xmlns:a16="http://schemas.microsoft.com/office/drawing/2014/main" id="{752E8C0A-27F1-E10A-AF67-3B75621D23E9}"/>
              </a:ext>
            </a:extLst>
          </p:cNvPr>
          <p:cNvGrpSpPr>
            <a:grpSpLocks/>
          </p:cNvGrpSpPr>
          <p:nvPr/>
        </p:nvGrpSpPr>
        <p:grpSpPr bwMode="auto">
          <a:xfrm>
            <a:off x="481013" y="374650"/>
            <a:ext cx="3509962" cy="2952750"/>
            <a:chOff x="324" y="516"/>
            <a:chExt cx="2211" cy="1860"/>
          </a:xfrm>
        </p:grpSpPr>
        <p:sp>
          <p:nvSpPr>
            <p:cNvPr id="22555" name="Text Box 45">
              <a:extLst>
                <a:ext uri="{FF2B5EF4-FFF2-40B4-BE49-F238E27FC236}">
                  <a16:creationId xmlns:a16="http://schemas.microsoft.com/office/drawing/2014/main" id="{73807A5E-A14C-EA42-C2CA-C07FB3C7E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1440"/>
              <a:ext cx="42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C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22556" name="Text Box 46">
              <a:extLst>
                <a:ext uri="{FF2B5EF4-FFF2-40B4-BE49-F238E27FC236}">
                  <a16:creationId xmlns:a16="http://schemas.microsoft.com/office/drawing/2014/main" id="{2109FC97-4670-83BA-0637-48F5990C78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088"/>
              <a:ext cx="20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电路原处于旧稳态</a:t>
              </a:r>
            </a:p>
          </p:txBody>
        </p:sp>
        <p:sp>
          <p:nvSpPr>
            <p:cNvPr id="22557" name="Line 47">
              <a:extLst>
                <a:ext uri="{FF2B5EF4-FFF2-40B4-BE49-F238E27FC236}">
                  <a16:creationId xmlns:a16="http://schemas.microsoft.com/office/drawing/2014/main" id="{603EC562-5FB9-1FC8-A796-3D62FF0C3D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7" y="687"/>
              <a:ext cx="141" cy="27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8" name="Text Box 48">
              <a:extLst>
                <a:ext uri="{FF2B5EF4-FFF2-40B4-BE49-F238E27FC236}">
                  <a16:creationId xmlns:a16="http://schemas.microsoft.com/office/drawing/2014/main" id="{E4412F53-C260-7047-88A2-A461303E2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" y="516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S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 useBgFill="1">
          <p:nvSpPr>
            <p:cNvPr id="22559" name="Oval 49">
              <a:extLst>
                <a:ext uri="{FF2B5EF4-FFF2-40B4-BE49-F238E27FC236}">
                  <a16:creationId xmlns:a16="http://schemas.microsoft.com/office/drawing/2014/main" id="{1EC3B290-6541-A891-98D8-B2CF4E467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255"/>
              <a:ext cx="270" cy="287"/>
            </a:xfrm>
            <a:prstGeom prst="ellipse">
              <a:avLst/>
            </a:prstGeom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22560" name="Line 50">
              <a:extLst>
                <a:ext uri="{FF2B5EF4-FFF2-40B4-BE49-F238E27FC236}">
                  <a16:creationId xmlns:a16="http://schemas.microsoft.com/office/drawing/2014/main" id="{117079B5-7A94-45F7-4957-5D27CABE05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920"/>
              <a:ext cx="168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1" name="Rectangle 51">
              <a:extLst>
                <a:ext uri="{FF2B5EF4-FFF2-40B4-BE49-F238E27FC236}">
                  <a16:creationId xmlns:a16="http://schemas.microsoft.com/office/drawing/2014/main" id="{DDD4F880-74F4-0069-6AF4-8C20DB52E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" y="516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R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22562" name="Rectangle 52">
              <a:extLst>
                <a:ext uri="{FF2B5EF4-FFF2-40B4-BE49-F238E27FC236}">
                  <a16:creationId xmlns:a16="http://schemas.microsoft.com/office/drawing/2014/main" id="{0C3A78D4-DE40-9143-8215-A71554623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" y="1236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E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22563" name="Line 53">
              <a:extLst>
                <a:ext uri="{FF2B5EF4-FFF2-40B4-BE49-F238E27FC236}">
                  <a16:creationId xmlns:a16="http://schemas.microsoft.com/office/drawing/2014/main" id="{A5594D9A-9A79-162B-6754-93CACA87E9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" y="889"/>
              <a:ext cx="0" cy="101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4" name="Rectangle 54">
              <a:extLst>
                <a:ext uri="{FF2B5EF4-FFF2-40B4-BE49-F238E27FC236}">
                  <a16:creationId xmlns:a16="http://schemas.microsoft.com/office/drawing/2014/main" id="{36B91371-2659-CFD3-45B6-DE5505988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044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2565" name="Rectangle 55">
              <a:extLst>
                <a:ext uri="{FF2B5EF4-FFF2-40B4-BE49-F238E27FC236}">
                  <a16:creationId xmlns:a16="http://schemas.microsoft.com/office/drawing/2014/main" id="{711AE108-A501-3FC1-C82F-1E799D22B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" y="141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22566" name="Line 56">
              <a:extLst>
                <a:ext uri="{FF2B5EF4-FFF2-40B4-BE49-F238E27FC236}">
                  <a16:creationId xmlns:a16="http://schemas.microsoft.com/office/drawing/2014/main" id="{2AFF43F1-76DE-8354-DEB0-51D5C89BB2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0" y="897"/>
              <a:ext cx="100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567" name="Group 57">
              <a:extLst>
                <a:ext uri="{FF2B5EF4-FFF2-40B4-BE49-F238E27FC236}">
                  <a16:creationId xmlns:a16="http://schemas.microsoft.com/office/drawing/2014/main" id="{0EEF6317-DD33-8C52-D010-AEF3B6D5A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0" y="889"/>
              <a:ext cx="352" cy="1019"/>
              <a:chOff x="3072" y="1296"/>
              <a:chExt cx="192" cy="768"/>
            </a:xfrm>
          </p:grpSpPr>
          <p:sp>
            <p:nvSpPr>
              <p:cNvPr id="22574" name="Line 58">
                <a:extLst>
                  <a:ext uri="{FF2B5EF4-FFF2-40B4-BE49-F238E27FC236}">
                    <a16:creationId xmlns:a16="http://schemas.microsoft.com/office/drawing/2014/main" id="{E8722977-5CFB-4709-500D-4F562B86D8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163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75" name="Line 59">
                <a:extLst>
                  <a:ext uri="{FF2B5EF4-FFF2-40B4-BE49-F238E27FC236}">
                    <a16:creationId xmlns:a16="http://schemas.microsoft.com/office/drawing/2014/main" id="{7DC1AA94-E5A0-160C-FA08-33A9D45D9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1728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76" name="Line 60">
                <a:extLst>
                  <a:ext uri="{FF2B5EF4-FFF2-40B4-BE49-F238E27FC236}">
                    <a16:creationId xmlns:a16="http://schemas.microsoft.com/office/drawing/2014/main" id="{F2E2ADAF-AA81-51D0-F88E-D3AF2BD4FE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68" y="1296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77" name="Line 61">
                <a:extLst>
                  <a:ext uri="{FF2B5EF4-FFF2-40B4-BE49-F238E27FC236}">
                    <a16:creationId xmlns:a16="http://schemas.microsoft.com/office/drawing/2014/main" id="{DDD2FDAF-51EA-AAA7-EEF0-443D63814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68" y="1728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2568" name="Line 62">
              <a:extLst>
                <a:ext uri="{FF2B5EF4-FFF2-40B4-BE49-F238E27FC236}">
                  <a16:creationId xmlns:a16="http://schemas.microsoft.com/office/drawing/2014/main" id="{27C44503-9323-9AFE-BE89-2CE724F669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" y="890"/>
              <a:ext cx="33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9" name="Line 63">
              <a:extLst>
                <a:ext uri="{FF2B5EF4-FFF2-40B4-BE49-F238E27FC236}">
                  <a16:creationId xmlns:a16="http://schemas.microsoft.com/office/drawing/2014/main" id="{13E5AD96-60A2-6E9E-1FD8-C215D391D3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7" y="755"/>
              <a:ext cx="281" cy="13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0" name="Line 64">
              <a:extLst>
                <a:ext uri="{FF2B5EF4-FFF2-40B4-BE49-F238E27FC236}">
                  <a16:creationId xmlns:a16="http://schemas.microsoft.com/office/drawing/2014/main" id="{11FCEF96-AE7C-1484-EAA3-09879B51CA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0" y="1068"/>
              <a:ext cx="0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571" name="Object 65">
              <a:extLst>
                <a:ext uri="{FF2B5EF4-FFF2-40B4-BE49-F238E27FC236}">
                  <a16:creationId xmlns:a16="http://schemas.microsoft.com/office/drawing/2014/main" id="{E768F9BF-966D-45FC-EDD7-B01DF5E033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26" y="1104"/>
            <a:ext cx="469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203112" imgH="228501" progId="Equation.3">
                    <p:embed/>
                  </p:oleObj>
                </mc:Choice>
                <mc:Fallback>
                  <p:oleObj name="公式" r:id="rId4" imgW="203112" imgH="228501" progId="Equation.3">
                    <p:embed/>
                    <p:pic>
                      <p:nvPicPr>
                        <p:cNvPr id="0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6" y="1104"/>
                          <a:ext cx="469" cy="5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22572" name="Rectangle 66">
              <a:extLst>
                <a:ext uri="{FF2B5EF4-FFF2-40B4-BE49-F238E27FC236}">
                  <a16:creationId xmlns:a16="http://schemas.microsoft.com/office/drawing/2014/main" id="{6C63822C-E191-120A-AAEE-0727A2E67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" y="828"/>
              <a:ext cx="362" cy="149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22573" name="Rectangle 67">
              <a:extLst>
                <a:ext uri="{FF2B5EF4-FFF2-40B4-BE49-F238E27FC236}">
                  <a16:creationId xmlns:a16="http://schemas.microsoft.com/office/drawing/2014/main" id="{6CF39C69-B40D-3252-F339-798F3FC07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12"/>
              <a:ext cx="9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t = 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0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）</a:t>
              </a:r>
            </a:p>
          </p:txBody>
        </p:sp>
      </p:grpSp>
      <p:sp>
        <p:nvSpPr>
          <p:cNvPr id="68" name="Text Box 9">
            <a:extLst>
              <a:ext uri="{FF2B5EF4-FFF2-40B4-BE49-F238E27FC236}">
                <a16:creationId xmlns:a16="http://schemas.microsoft.com/office/drawing/2014/main" id="{D49511AA-55EE-9A3B-F534-D25111D7E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8763" y="5500688"/>
            <a:ext cx="1295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8000" rIns="1980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bg1"/>
              </a:buClr>
            </a:pPr>
            <a:r>
              <a:rPr kumimoji="1" lang="zh-CN" altLang="en-US" sz="2400">
                <a:solidFill>
                  <a:srgbClr val="0000FF"/>
                </a:solidFill>
              </a:rPr>
              <a:t>过渡状态</a:t>
            </a:r>
          </a:p>
        </p:txBody>
      </p:sp>
      <p:sp>
        <p:nvSpPr>
          <p:cNvPr id="69" name="Text Box 10">
            <a:extLst>
              <a:ext uri="{FF2B5EF4-FFF2-40B4-BE49-F238E27FC236}">
                <a16:creationId xmlns:a16="http://schemas.microsoft.com/office/drawing/2014/main" id="{7279659E-492E-5576-409D-D3EBA4EB7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7963" y="4554538"/>
            <a:ext cx="18383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8000" rIns="1980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bg1"/>
              </a:buClr>
            </a:pPr>
            <a:r>
              <a:rPr kumimoji="1" lang="zh-CN" altLang="en-US" sz="2800"/>
              <a:t>第二个</a:t>
            </a:r>
          </a:p>
          <a:p>
            <a:pPr algn="ctr" eaLnBrk="1" hangingPunct="1">
              <a:buClr>
                <a:schemeClr val="bg1"/>
              </a:buClr>
            </a:pPr>
            <a:r>
              <a:rPr kumimoji="1" lang="zh-CN" altLang="en-US" sz="2800"/>
              <a:t>稳定状态</a:t>
            </a:r>
          </a:p>
        </p:txBody>
      </p:sp>
      <p:grpSp>
        <p:nvGrpSpPr>
          <p:cNvPr id="70" name="Group 11">
            <a:extLst>
              <a:ext uri="{FF2B5EF4-FFF2-40B4-BE49-F238E27FC236}">
                <a16:creationId xmlns:a16="http://schemas.microsoft.com/office/drawing/2014/main" id="{813B1768-01EC-24F4-A91A-B713960755DD}"/>
              </a:ext>
            </a:extLst>
          </p:cNvPr>
          <p:cNvGrpSpPr>
            <a:grpSpLocks/>
          </p:cNvGrpSpPr>
          <p:nvPr/>
        </p:nvGrpSpPr>
        <p:grpSpPr bwMode="auto">
          <a:xfrm>
            <a:off x="6305550" y="3327400"/>
            <a:ext cx="395288" cy="1765300"/>
            <a:chOff x="3716" y="336"/>
            <a:chExt cx="249" cy="1112"/>
          </a:xfrm>
        </p:grpSpPr>
        <p:sp>
          <p:nvSpPr>
            <p:cNvPr id="22553" name="Text Box 12">
              <a:extLst>
                <a:ext uri="{FF2B5EF4-FFF2-40B4-BE49-F238E27FC236}">
                  <a16:creationId xmlns:a16="http://schemas.microsoft.com/office/drawing/2014/main" id="{3D134BCB-5BE5-69F1-D3DB-8AB835C917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6" y="1144"/>
              <a:ext cx="249" cy="304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bg1"/>
                </a:buClr>
              </a:pPr>
              <a:r>
                <a:rPr kumimoji="1" lang="en-US" altLang="zh-CN" sz="2400" i="1"/>
                <a:t>t</a:t>
              </a:r>
              <a:r>
                <a:rPr kumimoji="1" lang="en-US" altLang="zh-CN" sz="2400" baseline="-25000"/>
                <a:t>1</a:t>
              </a:r>
              <a:endParaRPr kumimoji="1" lang="en-US" altLang="zh-CN" sz="2400"/>
            </a:p>
          </p:txBody>
        </p:sp>
        <p:sp>
          <p:nvSpPr>
            <p:cNvPr id="22554" name="Line 13">
              <a:extLst>
                <a:ext uri="{FF2B5EF4-FFF2-40B4-BE49-F238E27FC236}">
                  <a16:creationId xmlns:a16="http://schemas.microsoft.com/office/drawing/2014/main" id="{0C566F13-EE24-E134-F1D6-52E777CB53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336"/>
              <a:ext cx="0" cy="91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3" name="Group 14">
            <a:extLst>
              <a:ext uri="{FF2B5EF4-FFF2-40B4-BE49-F238E27FC236}">
                <a16:creationId xmlns:a16="http://schemas.microsoft.com/office/drawing/2014/main" id="{EE0B06BF-8C79-5E04-7A0E-512047B90052}"/>
              </a:ext>
            </a:extLst>
          </p:cNvPr>
          <p:cNvGrpSpPr>
            <a:grpSpLocks/>
          </p:cNvGrpSpPr>
          <p:nvPr/>
        </p:nvGrpSpPr>
        <p:grpSpPr bwMode="auto">
          <a:xfrm>
            <a:off x="6470650" y="3173413"/>
            <a:ext cx="1447800" cy="534987"/>
            <a:chOff x="3840" y="239"/>
            <a:chExt cx="912" cy="337"/>
          </a:xfrm>
        </p:grpSpPr>
        <p:sp>
          <p:nvSpPr>
            <p:cNvPr id="22551" name="Line 15">
              <a:extLst>
                <a:ext uri="{FF2B5EF4-FFF2-40B4-BE49-F238E27FC236}">
                  <a16:creationId xmlns:a16="http://schemas.microsoft.com/office/drawing/2014/main" id="{3B7BD198-B547-48C4-F3E7-7C2776892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576"/>
              <a:ext cx="91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2" name="Text Box 16">
              <a:extLst>
                <a:ext uri="{FF2B5EF4-FFF2-40B4-BE49-F238E27FC236}">
                  <a16:creationId xmlns:a16="http://schemas.microsoft.com/office/drawing/2014/main" id="{348A8CA6-942D-94AC-FA14-6F67F9918A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2" y="239"/>
              <a:ext cx="3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bg1"/>
                </a:buClr>
              </a:pPr>
              <a:r>
                <a:rPr kumimoji="1" lang="en-US" altLang="zh-CN" sz="2400"/>
                <a:t>E</a:t>
              </a:r>
            </a:p>
          </p:txBody>
        </p:sp>
      </p:grpSp>
      <p:grpSp>
        <p:nvGrpSpPr>
          <p:cNvPr id="76" name="Group 17">
            <a:extLst>
              <a:ext uri="{FF2B5EF4-FFF2-40B4-BE49-F238E27FC236}">
                <a16:creationId xmlns:a16="http://schemas.microsoft.com/office/drawing/2014/main" id="{71A6A0B4-16E1-2DAD-C969-2EA34B196F6C}"/>
              </a:ext>
            </a:extLst>
          </p:cNvPr>
          <p:cNvGrpSpPr>
            <a:grpSpLocks/>
          </p:cNvGrpSpPr>
          <p:nvPr/>
        </p:nvGrpSpPr>
        <p:grpSpPr bwMode="auto">
          <a:xfrm>
            <a:off x="4718050" y="3022600"/>
            <a:ext cx="3944938" cy="1981200"/>
            <a:chOff x="2736" y="144"/>
            <a:chExt cx="2485" cy="1248"/>
          </a:xfrm>
        </p:grpSpPr>
        <p:sp>
          <p:nvSpPr>
            <p:cNvPr id="22546" name="Line 18">
              <a:extLst>
                <a:ext uri="{FF2B5EF4-FFF2-40B4-BE49-F238E27FC236}">
                  <a16:creationId xmlns:a16="http://schemas.microsoft.com/office/drawing/2014/main" id="{BDB9EED3-64B4-96E3-9542-8DE4A5CED5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104"/>
              <a:ext cx="23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47" name="Line 19">
              <a:extLst>
                <a:ext uri="{FF2B5EF4-FFF2-40B4-BE49-F238E27FC236}">
                  <a16:creationId xmlns:a16="http://schemas.microsoft.com/office/drawing/2014/main" id="{74AA06AF-46D4-CA67-5A65-FBE1DB5AF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6" y="240"/>
              <a:ext cx="0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48" name="Text Box 20">
              <a:extLst>
                <a:ext uri="{FF2B5EF4-FFF2-40B4-BE49-F238E27FC236}">
                  <a16:creationId xmlns:a16="http://schemas.microsoft.com/office/drawing/2014/main" id="{B4E5746D-D0E2-DC57-CD08-E2FB217A88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1" y="144"/>
              <a:ext cx="2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bg1"/>
                </a:buClr>
              </a:pPr>
              <a:r>
                <a:rPr kumimoji="1" lang="en-US" altLang="zh-CN" sz="2400" i="1"/>
                <a:t>u</a:t>
              </a:r>
              <a:r>
                <a:rPr kumimoji="1" lang="en-US" altLang="zh-CN" sz="2400" i="1" baseline="-25000"/>
                <a:t>c</a:t>
              </a:r>
              <a:endParaRPr kumimoji="1" lang="en-US" altLang="zh-CN" sz="2400"/>
            </a:p>
          </p:txBody>
        </p:sp>
        <p:sp>
          <p:nvSpPr>
            <p:cNvPr id="22549" name="Text Box 21">
              <a:extLst>
                <a:ext uri="{FF2B5EF4-FFF2-40B4-BE49-F238E27FC236}">
                  <a16:creationId xmlns:a16="http://schemas.microsoft.com/office/drawing/2014/main" id="{6F864CF1-174F-7863-F44B-A4EE80A9E2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2" y="1056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bg1"/>
                </a:buClr>
              </a:pPr>
              <a:r>
                <a:rPr kumimoji="1" lang="en-US" altLang="zh-CN" sz="2400" i="1"/>
                <a:t>t</a:t>
              </a:r>
              <a:endParaRPr kumimoji="1" lang="en-US" altLang="zh-CN" sz="2400"/>
            </a:p>
          </p:txBody>
        </p:sp>
        <p:sp>
          <p:nvSpPr>
            <p:cNvPr id="22550" name="Text Box 22">
              <a:extLst>
                <a:ext uri="{FF2B5EF4-FFF2-40B4-BE49-F238E27FC236}">
                  <a16:creationId xmlns:a16="http://schemas.microsoft.com/office/drawing/2014/main" id="{ADCF5A31-31C7-3859-F652-14E873332A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1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bg1"/>
                </a:buClr>
              </a:pPr>
              <a:r>
                <a:rPr kumimoji="1" lang="en-US" altLang="zh-CN" sz="2400"/>
                <a:t>0</a:t>
              </a:r>
            </a:p>
          </p:txBody>
        </p:sp>
      </p:grpSp>
      <p:sp>
        <p:nvSpPr>
          <p:cNvPr id="82" name="Line 23">
            <a:extLst>
              <a:ext uri="{FF2B5EF4-FFF2-40B4-BE49-F238E27FC236}">
                <a16:creationId xmlns:a16="http://schemas.microsoft.com/office/drawing/2014/main" id="{973A04DF-629A-78AB-BFD5-520FBC739D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3250" y="4546600"/>
            <a:ext cx="1066800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" name="Text Box 24">
            <a:extLst>
              <a:ext uri="{FF2B5EF4-FFF2-40B4-BE49-F238E27FC236}">
                <a16:creationId xmlns:a16="http://schemas.microsoft.com/office/drawing/2014/main" id="{9389D3A0-8814-3295-A50E-42C38F315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2775" y="3690938"/>
            <a:ext cx="869950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bg1"/>
              </a:buClr>
            </a:pPr>
            <a:r>
              <a:rPr kumimoji="1" lang="en-US" altLang="zh-CN" sz="4800"/>
              <a:t>?</a:t>
            </a:r>
            <a:endParaRPr kumimoji="1" lang="en-US" altLang="zh-CN" sz="2400"/>
          </a:p>
        </p:txBody>
      </p:sp>
      <p:sp>
        <p:nvSpPr>
          <p:cNvPr id="84" name="Freeform 25">
            <a:extLst>
              <a:ext uri="{FF2B5EF4-FFF2-40B4-BE49-F238E27FC236}">
                <a16:creationId xmlns:a16="http://schemas.microsoft.com/office/drawing/2014/main" id="{E807D116-E6B6-6D7C-185D-F83FA3C2E6AB}"/>
              </a:ext>
            </a:extLst>
          </p:cNvPr>
          <p:cNvSpPr>
            <a:spLocks/>
          </p:cNvSpPr>
          <p:nvPr/>
        </p:nvSpPr>
        <p:spPr bwMode="auto">
          <a:xfrm>
            <a:off x="5483225" y="3698875"/>
            <a:ext cx="1052513" cy="841375"/>
          </a:xfrm>
          <a:custGeom>
            <a:avLst/>
            <a:gdLst>
              <a:gd name="T0" fmla="*/ 0 w 663"/>
              <a:gd name="T1" fmla="*/ 2147483646 h 530"/>
              <a:gd name="T2" fmla="*/ 2147483646 w 663"/>
              <a:gd name="T3" fmla="*/ 2147483646 h 530"/>
              <a:gd name="T4" fmla="*/ 2147483646 w 663"/>
              <a:gd name="T5" fmla="*/ 2147483646 h 530"/>
              <a:gd name="T6" fmla="*/ 2147483646 w 663"/>
              <a:gd name="T7" fmla="*/ 2147483646 h 530"/>
              <a:gd name="T8" fmla="*/ 2147483646 w 663"/>
              <a:gd name="T9" fmla="*/ 2147483646 h 530"/>
              <a:gd name="T10" fmla="*/ 2147483646 w 663"/>
              <a:gd name="T11" fmla="*/ 2147483646 h 53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63" h="530">
                <a:moveTo>
                  <a:pt x="0" y="530"/>
                </a:moveTo>
                <a:cubicBezTo>
                  <a:pt x="16" y="488"/>
                  <a:pt x="57" y="349"/>
                  <a:pt x="94" y="276"/>
                </a:cubicBezTo>
                <a:cubicBezTo>
                  <a:pt x="131" y="203"/>
                  <a:pt x="168" y="132"/>
                  <a:pt x="220" y="90"/>
                </a:cubicBezTo>
                <a:cubicBezTo>
                  <a:pt x="272" y="48"/>
                  <a:pt x="349" y="36"/>
                  <a:pt x="409" y="21"/>
                </a:cubicBezTo>
                <a:cubicBezTo>
                  <a:pt x="469" y="6"/>
                  <a:pt x="540" y="6"/>
                  <a:pt x="582" y="3"/>
                </a:cubicBezTo>
                <a:cubicBezTo>
                  <a:pt x="624" y="0"/>
                  <a:pt x="651" y="3"/>
                  <a:pt x="663" y="3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" name="AutoShape 35">
            <a:extLst>
              <a:ext uri="{FF2B5EF4-FFF2-40B4-BE49-F238E27FC236}">
                <a16:creationId xmlns:a16="http://schemas.microsoft.com/office/drawing/2014/main" id="{6DD563B5-8B24-7BD4-5781-C5FCFFF09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263" y="2482850"/>
            <a:ext cx="1730375" cy="1152525"/>
          </a:xfrm>
          <a:prstGeom prst="wedgeRoundRectCallout">
            <a:avLst>
              <a:gd name="adj1" fmla="val -102250"/>
              <a:gd name="adj2" fmla="val 62398"/>
              <a:gd name="adj3" fmla="val 16667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bg1"/>
              </a:buClr>
            </a:pPr>
            <a:r>
              <a:rPr lang="zh-CN" altLang="en-US" sz="2400">
                <a:solidFill>
                  <a:schemeClr val="bg1"/>
                </a:solidFill>
                <a:ea typeface="仿宋_GB2312"/>
                <a:cs typeface="仿宋_GB2312"/>
              </a:rPr>
              <a:t>形成一过渡期</a:t>
            </a:r>
          </a:p>
        </p:txBody>
      </p:sp>
      <p:sp>
        <p:nvSpPr>
          <p:cNvPr id="95" name="AutoShape 39">
            <a:extLst>
              <a:ext uri="{FF2B5EF4-FFF2-40B4-BE49-F238E27FC236}">
                <a16:creationId xmlns:a16="http://schemas.microsoft.com/office/drawing/2014/main" id="{4E4075FF-C417-7534-9403-CF78549AD58C}"/>
              </a:ext>
            </a:extLst>
          </p:cNvPr>
          <p:cNvSpPr>
            <a:spLocks/>
          </p:cNvSpPr>
          <p:nvPr/>
        </p:nvSpPr>
        <p:spPr bwMode="auto">
          <a:xfrm rot="5400000">
            <a:off x="5872957" y="4733131"/>
            <a:ext cx="215900" cy="1008063"/>
          </a:xfrm>
          <a:prstGeom prst="rightBrace">
            <a:avLst>
              <a:gd name="adj1" fmla="val 38909"/>
              <a:gd name="adj2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endParaRPr lang="zh-CN" altLang="en-US" sz="2400"/>
          </a:p>
        </p:txBody>
      </p:sp>
      <p:sp>
        <p:nvSpPr>
          <p:cNvPr id="96" name="Text Box 10">
            <a:extLst>
              <a:ext uri="{FF2B5EF4-FFF2-40B4-BE49-F238E27FC236}">
                <a16:creationId xmlns:a16="http://schemas.microsoft.com/office/drawing/2014/main" id="{B5FFCBFE-F259-E67D-7A8A-1BFCCF3D4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4548188"/>
            <a:ext cx="1838325" cy="147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8000" rIns="1980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bg1"/>
              </a:buClr>
            </a:pPr>
            <a:r>
              <a:rPr kumimoji="1" lang="zh-CN" altLang="en-US" sz="2800"/>
              <a:t>第一个</a:t>
            </a:r>
          </a:p>
          <a:p>
            <a:pPr algn="ctr" eaLnBrk="1" hangingPunct="1">
              <a:buClr>
                <a:schemeClr val="bg1"/>
              </a:buClr>
            </a:pPr>
            <a:r>
              <a:rPr kumimoji="1" lang="zh-CN" altLang="en-US" sz="2800"/>
              <a:t>稳定状态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92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92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92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3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uild="p" autoUpdateAnimBg="0"/>
      <p:bldP spid="69" grpId="0"/>
      <p:bldP spid="83" grpId="0" autoUpdateAnimBg="0"/>
      <p:bldP spid="94" grpId="0" animBg="1"/>
      <p:bldP spid="95" grpId="0" animBg="1"/>
      <p:bldP spid="9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3">
            <a:extLst>
              <a:ext uri="{FF2B5EF4-FFF2-40B4-BE49-F238E27FC236}">
                <a16:creationId xmlns:a16="http://schemas.microsoft.com/office/drawing/2014/main" id="{687377DF-1D0A-A1CD-927B-FB1B0D6D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1C0B3E4-4474-4780-B066-1A5E0E66832C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aphicFrame>
        <p:nvGraphicFramePr>
          <p:cNvPr id="5123" name="Object 2">
            <a:extLst>
              <a:ext uri="{FF2B5EF4-FFF2-40B4-BE49-F238E27FC236}">
                <a16:creationId xmlns:a16="http://schemas.microsoft.com/office/drawing/2014/main" id="{AB3A78A5-BC25-EAE3-B2B6-2D4EE692B8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404813"/>
          <a:ext cx="9144000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照片" r:id="rId2" imgW="7621064" imgH="5714286" progId="MSPhotoEd.3">
                  <p:embed/>
                </p:oleObj>
              </mc:Choice>
              <mc:Fallback>
                <p:oleObj name="Photo Editor 照片" r:id="rId2" imgW="7621064" imgH="5714286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04813"/>
                        <a:ext cx="9144000" cy="601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2291" name="Rectangle 3">
            <a:extLst>
              <a:ext uri="{FF2B5EF4-FFF2-40B4-BE49-F238E27FC236}">
                <a16:creationId xmlns:a16="http://schemas.microsoft.com/office/drawing/2014/main" id="{6CB69B1C-F939-3DDD-A6C2-6E02964B4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730375"/>
            <a:ext cx="7772400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zh-CN" altLang="en-US" sz="6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第 </a:t>
            </a:r>
            <a:r>
              <a:rPr kumimoji="1" lang="en-US" altLang="zh-CN" sz="6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2 </a:t>
            </a:r>
            <a:r>
              <a:rPr kumimoji="1" lang="zh-CN" altLang="en-US" sz="6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章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kumimoji="1" lang="zh-CN" altLang="en-US" sz="6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电路的过渡过程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2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2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291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3">
            <a:extLst>
              <a:ext uri="{FF2B5EF4-FFF2-40B4-BE49-F238E27FC236}">
                <a16:creationId xmlns:a16="http://schemas.microsoft.com/office/drawing/2014/main" id="{8105302A-30C1-7CD1-5E5A-24931522B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DB21251-EF9F-430D-9A1A-60FD9491BDAE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39650" name="Rectangle 2">
            <a:extLst>
              <a:ext uri="{FF2B5EF4-FFF2-40B4-BE49-F238E27FC236}">
                <a16:creationId xmlns:a16="http://schemas.microsoft.com/office/drawing/2014/main" id="{F17A4A2F-FE64-39E3-8C1D-A8361F1C6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76250"/>
            <a:ext cx="67754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b="1">
                <a:solidFill>
                  <a:srgbClr val="0066FF"/>
                </a:solidFill>
                <a:latin typeface="楷体_GB2312" pitchFamily="49" charset="-122"/>
                <a:ea typeface="楷体_GB2312" pitchFamily="49" charset="-122"/>
              </a:rPr>
              <a:t>2. </a:t>
            </a:r>
            <a:r>
              <a:rPr kumimoji="1" lang="zh-CN" altLang="en-US" b="1">
                <a:solidFill>
                  <a:srgbClr val="0066FF"/>
                </a:solidFill>
                <a:latin typeface="楷体_GB2312" pitchFamily="49" charset="-122"/>
                <a:ea typeface="楷体_GB2312" pitchFamily="49" charset="-122"/>
              </a:rPr>
              <a:t>产生过渡过程的原因和条件</a:t>
            </a:r>
          </a:p>
        </p:txBody>
      </p:sp>
      <p:grpSp>
        <p:nvGrpSpPr>
          <p:cNvPr id="539651" name="Group 3">
            <a:extLst>
              <a:ext uri="{FF2B5EF4-FFF2-40B4-BE49-F238E27FC236}">
                <a16:creationId xmlns:a16="http://schemas.microsoft.com/office/drawing/2014/main" id="{62A5A451-8D93-8FAD-E10B-EAC76D70A2A5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1268413"/>
            <a:ext cx="8001000" cy="538162"/>
            <a:chOff x="336" y="756"/>
            <a:chExt cx="5040" cy="339"/>
          </a:xfrm>
        </p:grpSpPr>
        <p:sp>
          <p:nvSpPr>
            <p:cNvPr id="23592" name="Text Box 4">
              <a:extLst>
                <a:ext uri="{FF2B5EF4-FFF2-40B4-BE49-F238E27FC236}">
                  <a16:creationId xmlns:a16="http://schemas.microsoft.com/office/drawing/2014/main" id="{2C50A75C-8293-7F32-B5E4-CD3FC6683A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768"/>
              <a:ext cx="12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1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）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原因</a:t>
              </a:r>
            </a:p>
          </p:txBody>
        </p:sp>
        <p:sp>
          <p:nvSpPr>
            <p:cNvPr id="23593" name="Rectangle 5">
              <a:extLst>
                <a:ext uri="{FF2B5EF4-FFF2-40B4-BE49-F238E27FC236}">
                  <a16:creationId xmlns:a16="http://schemas.microsoft.com/office/drawing/2014/main" id="{B372FE8A-482C-3706-45F8-58558B041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756"/>
              <a:ext cx="38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储能元件所储存的能量不能突变</a:t>
              </a:r>
            </a:p>
          </p:txBody>
        </p:sp>
      </p:grpSp>
      <p:sp>
        <p:nvSpPr>
          <p:cNvPr id="539654" name="Text Box 6">
            <a:extLst>
              <a:ext uri="{FF2B5EF4-FFF2-40B4-BE49-F238E27FC236}">
                <a16:creationId xmlns:a16="http://schemas.microsoft.com/office/drawing/2014/main" id="{88F3FC29-35B0-382B-74A4-4AC333AC9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362200"/>
            <a:ext cx="773113" cy="20701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电阻电路</a:t>
            </a:r>
          </a:p>
        </p:txBody>
      </p:sp>
      <p:sp>
        <p:nvSpPr>
          <p:cNvPr id="539655" name="Text Box 7">
            <a:extLst>
              <a:ext uri="{FF2B5EF4-FFF2-40B4-BE49-F238E27FC236}">
                <a16:creationId xmlns:a16="http://schemas.microsoft.com/office/drawing/2014/main" id="{6C3B122D-5965-55D9-94A3-528127C73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8862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无过渡过程</a:t>
            </a:r>
          </a:p>
        </p:txBody>
      </p:sp>
      <p:sp>
        <p:nvSpPr>
          <p:cNvPr id="539656" name="Text Box 8">
            <a:extLst>
              <a:ext uri="{FF2B5EF4-FFF2-40B4-BE49-F238E27FC236}">
                <a16:creationId xmlns:a16="http://schemas.microsoft.com/office/drawing/2014/main" id="{4BC01210-7C7D-A21D-A640-D9DE3880D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95850"/>
            <a:ext cx="7405688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电阻是耗能元件，其上电流和电压可以突变。</a:t>
            </a:r>
            <a:endParaRPr kumimoji="1" lang="zh-CN" altLang="en-US" sz="2800">
              <a:solidFill>
                <a:srgbClr val="FF33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539657" name="Group 9">
            <a:extLst>
              <a:ext uri="{FF2B5EF4-FFF2-40B4-BE49-F238E27FC236}">
                <a16:creationId xmlns:a16="http://schemas.microsoft.com/office/drawing/2014/main" id="{CC30F9F1-58AB-D392-89B9-6E4AD223106B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2552700"/>
            <a:ext cx="2667000" cy="1433513"/>
            <a:chOff x="3408" y="1608"/>
            <a:chExt cx="1680" cy="903"/>
          </a:xfrm>
        </p:grpSpPr>
        <p:sp>
          <p:nvSpPr>
            <p:cNvPr id="23585" name="Text Box 10">
              <a:extLst>
                <a:ext uri="{FF2B5EF4-FFF2-40B4-BE49-F238E27FC236}">
                  <a16:creationId xmlns:a16="http://schemas.microsoft.com/office/drawing/2014/main" id="{8789C1FA-DCF7-E8E5-E217-C2CE772BC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6" y="2160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</a:p>
          </p:txBody>
        </p:sp>
        <p:grpSp>
          <p:nvGrpSpPr>
            <p:cNvPr id="23586" name="Group 11">
              <a:extLst>
                <a:ext uri="{FF2B5EF4-FFF2-40B4-BE49-F238E27FC236}">
                  <a16:creationId xmlns:a16="http://schemas.microsoft.com/office/drawing/2014/main" id="{9793D598-88CE-403F-B949-0C6DF198DF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8" y="1608"/>
              <a:ext cx="1488" cy="903"/>
              <a:chOff x="3408" y="1608"/>
              <a:chExt cx="1488" cy="903"/>
            </a:xfrm>
          </p:grpSpPr>
          <p:grpSp>
            <p:nvGrpSpPr>
              <p:cNvPr id="23587" name="Group 12">
                <a:extLst>
                  <a:ext uri="{FF2B5EF4-FFF2-40B4-BE49-F238E27FC236}">
                    <a16:creationId xmlns:a16="http://schemas.microsoft.com/office/drawing/2014/main" id="{85469406-7535-9C9C-72DF-E8BAA61B23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8" y="1680"/>
                <a:ext cx="1248" cy="636"/>
                <a:chOff x="3840" y="1620"/>
                <a:chExt cx="1248" cy="636"/>
              </a:xfrm>
            </p:grpSpPr>
            <p:sp>
              <p:nvSpPr>
                <p:cNvPr id="23590" name="Line 13">
                  <a:extLst>
                    <a:ext uri="{FF2B5EF4-FFF2-40B4-BE49-F238E27FC236}">
                      <a16:creationId xmlns:a16="http://schemas.microsoft.com/office/drawing/2014/main" id="{D1560608-4E62-229E-A708-9F6A02CA41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0" y="2256"/>
                  <a:ext cx="124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591" name="Line 14">
                  <a:extLst>
                    <a:ext uri="{FF2B5EF4-FFF2-40B4-BE49-F238E27FC236}">
                      <a16:creationId xmlns:a16="http://schemas.microsoft.com/office/drawing/2014/main" id="{03BBCF54-3334-26EF-B7D1-B9743938EE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40" y="1620"/>
                  <a:ext cx="0" cy="62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3588" name="Text Box 15">
                <a:extLst>
                  <a:ext uri="{FF2B5EF4-FFF2-40B4-BE49-F238E27FC236}">
                    <a16:creationId xmlns:a16="http://schemas.microsoft.com/office/drawing/2014/main" id="{C49EF28B-E584-EF1A-0B59-F5BE873971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44" y="2184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o</a:t>
                </a:r>
                <a:endParaRPr kumimoji="1"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589" name="Text Box 16">
                <a:extLst>
                  <a:ext uri="{FF2B5EF4-FFF2-40B4-BE49-F238E27FC236}">
                    <a16:creationId xmlns:a16="http://schemas.microsoft.com/office/drawing/2014/main" id="{71D52412-85D6-C609-E871-8128506D45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608"/>
                <a:ext cx="67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i     u</a:t>
                </a:r>
              </a:p>
            </p:txBody>
          </p:sp>
        </p:grpSp>
      </p:grpSp>
      <p:grpSp>
        <p:nvGrpSpPr>
          <p:cNvPr id="539684" name="Group 36">
            <a:extLst>
              <a:ext uri="{FF2B5EF4-FFF2-40B4-BE49-F238E27FC236}">
                <a16:creationId xmlns:a16="http://schemas.microsoft.com/office/drawing/2014/main" id="{5DC3FBDA-8B48-0B98-7E24-28792714A9CA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3067050"/>
            <a:ext cx="1752600" cy="609600"/>
            <a:chOff x="3840" y="1872"/>
            <a:chExt cx="1104" cy="384"/>
          </a:xfrm>
        </p:grpSpPr>
        <p:sp>
          <p:nvSpPr>
            <p:cNvPr id="23583" name="Line 37">
              <a:extLst>
                <a:ext uri="{FF2B5EF4-FFF2-40B4-BE49-F238E27FC236}">
                  <a16:creationId xmlns:a16="http://schemas.microsoft.com/office/drawing/2014/main" id="{5B4C0764-0125-1A4E-6669-F9EB70ABFE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1884"/>
              <a:ext cx="1104" cy="0"/>
            </a:xfrm>
            <a:prstGeom prst="lin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4" name="Line 38">
              <a:extLst>
                <a:ext uri="{FF2B5EF4-FFF2-40B4-BE49-F238E27FC236}">
                  <a16:creationId xmlns:a16="http://schemas.microsoft.com/office/drawing/2014/main" id="{98E28ADB-3508-3CC0-FC24-68486F9349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1872"/>
              <a:ext cx="0" cy="384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39688" name="Group 40">
            <a:extLst>
              <a:ext uri="{FF2B5EF4-FFF2-40B4-BE49-F238E27FC236}">
                <a16:creationId xmlns:a16="http://schemas.microsoft.com/office/drawing/2014/main" id="{1AA9AA65-755D-C8E4-412F-E14EE6F9BBF1}"/>
              </a:ext>
            </a:extLst>
          </p:cNvPr>
          <p:cNvGrpSpPr>
            <a:grpSpLocks/>
          </p:cNvGrpSpPr>
          <p:nvPr/>
        </p:nvGrpSpPr>
        <p:grpSpPr bwMode="auto">
          <a:xfrm>
            <a:off x="1619250" y="2205038"/>
            <a:ext cx="3252788" cy="2278062"/>
            <a:chOff x="1020" y="1389"/>
            <a:chExt cx="2127" cy="1435"/>
          </a:xfrm>
        </p:grpSpPr>
        <p:grpSp>
          <p:nvGrpSpPr>
            <p:cNvPr id="23563" name="Group 17">
              <a:extLst>
                <a:ext uri="{FF2B5EF4-FFF2-40B4-BE49-F238E27FC236}">
                  <a16:creationId xmlns:a16="http://schemas.microsoft.com/office/drawing/2014/main" id="{4B8977F8-01AF-A3F2-E747-8FA345C797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" y="1389"/>
              <a:ext cx="2127" cy="1435"/>
              <a:chOff x="1008" y="1387"/>
              <a:chExt cx="2127" cy="1435"/>
            </a:xfrm>
          </p:grpSpPr>
          <p:sp>
            <p:nvSpPr>
              <p:cNvPr id="23565" name="Text Box 18">
                <a:extLst>
                  <a:ext uri="{FF2B5EF4-FFF2-40B4-BE49-F238E27FC236}">
                    <a16:creationId xmlns:a16="http://schemas.microsoft.com/office/drawing/2014/main" id="{CBB886ED-F5A3-E289-22ED-9B96198423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0" y="1824"/>
                <a:ext cx="5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t </a:t>
                </a:r>
                <a:r>
                  <a:rPr kumimoji="1" lang="en-US" altLang="zh-CN" sz="2400" b="1">
                    <a:latin typeface="Times New Roman" panose="02020603050405020304" pitchFamily="18" charset="0"/>
                  </a:rPr>
                  <a:t>= 0</a:t>
                </a:r>
                <a:endParaRPr kumimoji="1"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566" name="Rectangle 19">
                <a:extLst>
                  <a:ext uri="{FF2B5EF4-FFF2-40B4-BE49-F238E27FC236}">
                    <a16:creationId xmlns:a16="http://schemas.microsoft.com/office/drawing/2014/main" id="{96EF842A-ED08-F627-C88C-DCEAE06BF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" y="2143"/>
                <a:ext cx="25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E</a:t>
                </a:r>
              </a:p>
            </p:txBody>
          </p:sp>
          <p:sp>
            <p:nvSpPr>
              <p:cNvPr id="23567" name="Line 20">
                <a:extLst>
                  <a:ext uri="{FF2B5EF4-FFF2-40B4-BE49-F238E27FC236}">
                    <a16:creationId xmlns:a16="http://schemas.microsoft.com/office/drawing/2014/main" id="{F0D33B6D-DB8F-E094-CD5D-F5255050A7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6" y="1768"/>
                <a:ext cx="0" cy="105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 useBgFill="1">
            <p:nvSpPr>
              <p:cNvPr id="23568" name="Rectangle 21">
                <a:extLst>
                  <a:ext uri="{FF2B5EF4-FFF2-40B4-BE49-F238E27FC236}">
                    <a16:creationId xmlns:a16="http://schemas.microsoft.com/office/drawing/2014/main" id="{A688935C-E935-CF56-43AB-4132C60552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7" y="2112"/>
                <a:ext cx="107" cy="323"/>
              </a:xfrm>
              <a:prstGeom prst="rect">
                <a:avLst/>
              </a:prstGeom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23569" name="Rectangle 22">
                <a:extLst>
                  <a:ext uri="{FF2B5EF4-FFF2-40B4-BE49-F238E27FC236}">
                    <a16:creationId xmlns:a16="http://schemas.microsoft.com/office/drawing/2014/main" id="{2F2D67A3-D66B-FC8F-99D9-E013A9C8F3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7" y="2136"/>
                <a:ext cx="25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23570" name="Line 23">
                <a:extLst>
                  <a:ext uri="{FF2B5EF4-FFF2-40B4-BE49-F238E27FC236}">
                    <a16:creationId xmlns:a16="http://schemas.microsoft.com/office/drawing/2014/main" id="{DE8BBD84-1885-318B-D085-04CB7691DC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21" y="1758"/>
                <a:ext cx="63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1" name="Line 24">
                <a:extLst>
                  <a:ext uri="{FF2B5EF4-FFF2-40B4-BE49-F238E27FC236}">
                    <a16:creationId xmlns:a16="http://schemas.microsoft.com/office/drawing/2014/main" id="{6E09698C-05E1-D16B-347E-C47129D79E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9" y="2809"/>
                <a:ext cx="146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 useBgFill="1">
            <p:nvSpPr>
              <p:cNvPr id="23572" name="Oval 25">
                <a:extLst>
                  <a:ext uri="{FF2B5EF4-FFF2-40B4-BE49-F238E27FC236}">
                    <a16:creationId xmlns:a16="http://schemas.microsoft.com/office/drawing/2014/main" id="{B6430EBB-0130-5AA3-3FEA-40A56DEB9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56"/>
                <a:ext cx="373" cy="314"/>
              </a:xfrm>
              <a:prstGeom prst="ellipse">
                <a:avLst/>
              </a:prstGeom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23573" name="Line 26">
                <a:extLst>
                  <a:ext uri="{FF2B5EF4-FFF2-40B4-BE49-F238E27FC236}">
                    <a16:creationId xmlns:a16="http://schemas.microsoft.com/office/drawing/2014/main" id="{21D45468-4FF5-8B07-0909-5473BB1D27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3" y="1756"/>
                <a:ext cx="0" cy="106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4" name="Rectangle 27">
                <a:extLst>
                  <a:ext uri="{FF2B5EF4-FFF2-40B4-BE49-F238E27FC236}">
                    <a16:creationId xmlns:a16="http://schemas.microsoft.com/office/drawing/2014/main" id="{E1D05263-D7CF-58BF-174F-DBED4DF1E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816"/>
                <a:ext cx="23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3575" name="Rectangle 28">
                <a:extLst>
                  <a:ext uri="{FF2B5EF4-FFF2-40B4-BE49-F238E27FC236}">
                    <a16:creationId xmlns:a16="http://schemas.microsoft.com/office/drawing/2014/main" id="{89466FAB-2DA3-AE80-BD73-C32EC36A0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" y="2332"/>
                <a:ext cx="2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23576" name="Text Box 29">
                <a:extLst>
                  <a:ext uri="{FF2B5EF4-FFF2-40B4-BE49-F238E27FC236}">
                    <a16:creationId xmlns:a16="http://schemas.microsoft.com/office/drawing/2014/main" id="{97A04092-D7B2-6947-D93F-67CBB8E85F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24" y="1710"/>
                <a:ext cx="29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400" b="1" i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i</a:t>
                </a:r>
              </a:p>
            </p:txBody>
          </p:sp>
          <p:sp>
            <p:nvSpPr>
              <p:cNvPr id="23577" name="Line 30">
                <a:extLst>
                  <a:ext uri="{FF2B5EF4-FFF2-40B4-BE49-F238E27FC236}">
                    <a16:creationId xmlns:a16="http://schemas.microsoft.com/office/drawing/2014/main" id="{D335289F-98F7-61A8-7762-8820C41AFC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0" y="1758"/>
                <a:ext cx="48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8" name="Line 31">
                <a:extLst>
                  <a:ext uri="{FF2B5EF4-FFF2-40B4-BE49-F238E27FC236}">
                    <a16:creationId xmlns:a16="http://schemas.microsoft.com/office/drawing/2014/main" id="{DE3F155E-0D35-97E8-D594-F8F408558D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4" y="1674"/>
                <a:ext cx="391" cy="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9" name="Text Box 32">
                <a:extLst>
                  <a:ext uri="{FF2B5EF4-FFF2-40B4-BE49-F238E27FC236}">
                    <a16:creationId xmlns:a16="http://schemas.microsoft.com/office/drawing/2014/main" id="{4696F76D-9CBB-E047-A394-7A42347715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15" y="1387"/>
                <a:ext cx="38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S</a:t>
                </a:r>
              </a:p>
            </p:txBody>
          </p:sp>
          <p:sp>
            <p:nvSpPr>
              <p:cNvPr id="23580" name="Line 33">
                <a:extLst>
                  <a:ext uri="{FF2B5EF4-FFF2-40B4-BE49-F238E27FC236}">
                    <a16:creationId xmlns:a16="http://schemas.microsoft.com/office/drawing/2014/main" id="{DF823472-4A10-F751-79D4-1EB62C93CB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0" y="1553"/>
                <a:ext cx="193" cy="2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81" name="Line 34">
                <a:extLst>
                  <a:ext uri="{FF2B5EF4-FFF2-40B4-BE49-F238E27FC236}">
                    <a16:creationId xmlns:a16="http://schemas.microsoft.com/office/drawing/2014/main" id="{50296D25-109B-3915-5E79-2F857CD5EC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1992"/>
                <a:ext cx="0" cy="5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82" name="Rectangle 35">
                <a:extLst>
                  <a:ext uri="{FF2B5EF4-FFF2-40B4-BE49-F238E27FC236}">
                    <a16:creationId xmlns:a16="http://schemas.microsoft.com/office/drawing/2014/main" id="{FAE6DA49-99A9-262C-2491-F101224090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4" y="2112"/>
                <a:ext cx="23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 i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u</a:t>
                </a:r>
              </a:p>
            </p:txBody>
          </p:sp>
        </p:grpSp>
        <p:sp>
          <p:nvSpPr>
            <p:cNvPr id="23564" name="Line 39">
              <a:extLst>
                <a:ext uri="{FF2B5EF4-FFF2-40B4-BE49-F238E27FC236}">
                  <a16:creationId xmlns:a16="http://schemas.microsoft.com/office/drawing/2014/main" id="{C9F2FF8E-AACB-7687-3556-D9F1EF47A1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1797"/>
              <a:ext cx="0" cy="273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9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9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539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9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9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39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539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50" grpId="0" autoUpdateAnimBg="0"/>
      <p:bldP spid="539654" grpId="0" animBg="1" autoUpdateAnimBg="0"/>
      <p:bldP spid="539655" grpId="0" autoUpdateAnimBg="0"/>
      <p:bldP spid="539656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3">
            <a:extLst>
              <a:ext uri="{FF2B5EF4-FFF2-40B4-BE49-F238E27FC236}">
                <a16:creationId xmlns:a16="http://schemas.microsoft.com/office/drawing/2014/main" id="{9E32C15C-809D-2CCF-3AC2-D1A993479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68DB8E-65C7-44E2-9BF7-66BD6B54FE42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40674" name="Text Box 2">
            <a:extLst>
              <a:ext uri="{FF2B5EF4-FFF2-40B4-BE49-F238E27FC236}">
                <a16:creationId xmlns:a16="http://schemas.microsoft.com/office/drawing/2014/main" id="{CD546586-79EA-9F6E-930D-B7166E209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85800"/>
            <a:ext cx="627063" cy="20701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电容电路</a:t>
            </a:r>
          </a:p>
        </p:txBody>
      </p:sp>
      <p:sp>
        <p:nvSpPr>
          <p:cNvPr id="540675" name="Text Box 3">
            <a:extLst>
              <a:ext uri="{FF2B5EF4-FFF2-40B4-BE49-F238E27FC236}">
                <a16:creationId xmlns:a16="http://schemas.microsoft.com/office/drawing/2014/main" id="{7A92589F-796F-A389-EC8F-C48DE61F7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29200"/>
            <a:ext cx="8291513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因为</a:t>
            </a:r>
            <a:r>
              <a:rPr kumimoji="1"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电场能量</a:t>
            </a: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的存储和释放需要一个过程，所以有</a:t>
            </a:r>
            <a:r>
              <a:rPr kumimoji="1"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电容的电路存在过渡过程。</a:t>
            </a:r>
            <a:endParaRPr kumimoji="1" lang="zh-CN" altLang="en-US" sz="2800" b="1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40682" name="Freeform 10">
            <a:extLst>
              <a:ext uri="{FF2B5EF4-FFF2-40B4-BE49-F238E27FC236}">
                <a16:creationId xmlns:a16="http://schemas.microsoft.com/office/drawing/2014/main" id="{C5AA4BF0-CE72-03FF-C9E8-DEC4446B2468}"/>
              </a:ext>
            </a:extLst>
          </p:cNvPr>
          <p:cNvSpPr>
            <a:spLocks/>
          </p:cNvSpPr>
          <p:nvPr/>
        </p:nvSpPr>
        <p:spPr bwMode="auto">
          <a:xfrm>
            <a:off x="5534025" y="1412875"/>
            <a:ext cx="2201863" cy="949325"/>
          </a:xfrm>
          <a:custGeom>
            <a:avLst/>
            <a:gdLst>
              <a:gd name="T0" fmla="*/ 0 w 1296"/>
              <a:gd name="T1" fmla="*/ 2147483646 h 448"/>
              <a:gd name="T2" fmla="*/ 2147483646 w 1296"/>
              <a:gd name="T3" fmla="*/ 2147483646 h 448"/>
              <a:gd name="T4" fmla="*/ 2147483646 w 1296"/>
              <a:gd name="T5" fmla="*/ 2147483646 h 448"/>
              <a:gd name="T6" fmla="*/ 2147483646 w 1296"/>
              <a:gd name="T7" fmla="*/ 2147483646 h 44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96" h="448">
                <a:moveTo>
                  <a:pt x="0" y="448"/>
                </a:moveTo>
                <a:cubicBezTo>
                  <a:pt x="144" y="316"/>
                  <a:pt x="288" y="184"/>
                  <a:pt x="432" y="112"/>
                </a:cubicBezTo>
                <a:cubicBezTo>
                  <a:pt x="576" y="40"/>
                  <a:pt x="720" y="32"/>
                  <a:pt x="864" y="16"/>
                </a:cubicBezTo>
                <a:cubicBezTo>
                  <a:pt x="1008" y="0"/>
                  <a:pt x="1224" y="16"/>
                  <a:pt x="1296" y="16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40734" name="Group 62">
            <a:extLst>
              <a:ext uri="{FF2B5EF4-FFF2-40B4-BE49-F238E27FC236}">
                <a16:creationId xmlns:a16="http://schemas.microsoft.com/office/drawing/2014/main" id="{30709D6C-0B37-6D14-963C-8333DE12508A}"/>
              </a:ext>
            </a:extLst>
          </p:cNvPr>
          <p:cNvGrpSpPr>
            <a:grpSpLocks/>
          </p:cNvGrpSpPr>
          <p:nvPr/>
        </p:nvGrpSpPr>
        <p:grpSpPr bwMode="auto">
          <a:xfrm>
            <a:off x="4873625" y="533400"/>
            <a:ext cx="3514725" cy="2122488"/>
            <a:chOff x="3070" y="336"/>
            <a:chExt cx="2214" cy="1337"/>
          </a:xfrm>
        </p:grpSpPr>
        <p:sp>
          <p:nvSpPr>
            <p:cNvPr id="24629" name="Line 8">
              <a:extLst>
                <a:ext uri="{FF2B5EF4-FFF2-40B4-BE49-F238E27FC236}">
                  <a16:creationId xmlns:a16="http://schemas.microsoft.com/office/drawing/2014/main" id="{7CE3131C-41E5-C74B-2FF7-C6A7ACF3B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6" y="1488"/>
              <a:ext cx="1439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30" name="Line 9">
              <a:extLst>
                <a:ext uri="{FF2B5EF4-FFF2-40B4-BE49-F238E27FC236}">
                  <a16:creationId xmlns:a16="http://schemas.microsoft.com/office/drawing/2014/main" id="{790EC851-58CA-31BC-68FC-2F473EABDD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86" y="516"/>
              <a:ext cx="0" cy="97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31" name="Line 11">
              <a:extLst>
                <a:ext uri="{FF2B5EF4-FFF2-40B4-BE49-F238E27FC236}">
                  <a16:creationId xmlns:a16="http://schemas.microsoft.com/office/drawing/2014/main" id="{B6C40DA6-996B-170A-5127-ADC3C915EE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6" y="890"/>
              <a:ext cx="1490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32" name="Text Box 12">
              <a:extLst>
                <a:ext uri="{FF2B5EF4-FFF2-40B4-BE49-F238E27FC236}">
                  <a16:creationId xmlns:a16="http://schemas.microsoft.com/office/drawing/2014/main" id="{E7A2B3CA-9BA8-E7C9-135A-FBA8A1FFE4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709"/>
              <a:ext cx="20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E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633" name="Text Box 13">
              <a:extLst>
                <a:ext uri="{FF2B5EF4-FFF2-40B4-BE49-F238E27FC236}">
                  <a16:creationId xmlns:a16="http://schemas.microsoft.com/office/drawing/2014/main" id="{E52FBD23-1022-1388-A289-F8B006F634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6" y="1296"/>
              <a:ext cx="3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t</a:t>
              </a:r>
              <a:endParaRPr kumimoji="1" lang="en-US" altLang="zh-CN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4634" name="Object 14">
              <a:extLst>
                <a:ext uri="{FF2B5EF4-FFF2-40B4-BE49-F238E27FC236}">
                  <a16:creationId xmlns:a16="http://schemas.microsoft.com/office/drawing/2014/main" id="{E2427293-2755-E588-B11B-7F6749B7C36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0" y="336"/>
            <a:ext cx="354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203112" imgH="228501" progId="Equation.3">
                    <p:embed/>
                  </p:oleObj>
                </mc:Choice>
                <mc:Fallback>
                  <p:oleObj name="公式" r:id="rId2" imgW="203112" imgH="228501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0" y="336"/>
                          <a:ext cx="354" cy="3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35" name="Rectangle 15">
              <a:extLst>
                <a:ext uri="{FF2B5EF4-FFF2-40B4-BE49-F238E27FC236}">
                  <a16:creationId xmlns:a16="http://schemas.microsoft.com/office/drawing/2014/main" id="{43F3C47C-1F6C-2BF9-B0E4-63A3E39AC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" y="130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540688" name="Rectangle 16">
            <a:extLst>
              <a:ext uri="{FF2B5EF4-FFF2-40B4-BE49-F238E27FC236}">
                <a16:creationId xmlns:a16="http://schemas.microsoft.com/office/drawing/2014/main" id="{CBEA1DC7-A9CE-EFAD-E633-FCC3D9F9B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2565400"/>
            <a:ext cx="24749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有过渡过程</a:t>
            </a:r>
          </a:p>
        </p:txBody>
      </p:sp>
      <p:grpSp>
        <p:nvGrpSpPr>
          <p:cNvPr id="540689" name="Group 17">
            <a:extLst>
              <a:ext uri="{FF2B5EF4-FFF2-40B4-BE49-F238E27FC236}">
                <a16:creationId xmlns:a16="http://schemas.microsoft.com/office/drawing/2014/main" id="{D5500260-C954-5D77-364F-232E0F5A77EA}"/>
              </a:ext>
            </a:extLst>
          </p:cNvPr>
          <p:cNvGrpSpPr>
            <a:grpSpLocks/>
          </p:cNvGrpSpPr>
          <p:nvPr/>
        </p:nvGrpSpPr>
        <p:grpSpPr bwMode="auto">
          <a:xfrm>
            <a:off x="0" y="3048000"/>
            <a:ext cx="9061450" cy="1355725"/>
            <a:chOff x="192" y="1859"/>
            <a:chExt cx="5192" cy="854"/>
          </a:xfrm>
        </p:grpSpPr>
        <p:grpSp>
          <p:nvGrpSpPr>
            <p:cNvPr id="24619" name="Group 18">
              <a:extLst>
                <a:ext uri="{FF2B5EF4-FFF2-40B4-BE49-F238E27FC236}">
                  <a16:creationId xmlns:a16="http://schemas.microsoft.com/office/drawing/2014/main" id="{84F03C26-FE67-B21D-4A25-4A99F931C1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1859"/>
              <a:ext cx="4952" cy="854"/>
              <a:chOff x="432" y="1871"/>
              <a:chExt cx="4952" cy="854"/>
            </a:xfrm>
          </p:grpSpPr>
          <p:grpSp>
            <p:nvGrpSpPr>
              <p:cNvPr id="24621" name="Group 19">
                <a:extLst>
                  <a:ext uri="{FF2B5EF4-FFF2-40B4-BE49-F238E27FC236}">
                    <a16:creationId xmlns:a16="http://schemas.microsoft.com/office/drawing/2014/main" id="{0476710B-C841-0CF6-02CC-A557D00F22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2016"/>
                <a:ext cx="1592" cy="432"/>
                <a:chOff x="3648" y="1632"/>
                <a:chExt cx="1592" cy="432"/>
              </a:xfrm>
            </p:grpSpPr>
            <p:grpSp>
              <p:nvGrpSpPr>
                <p:cNvPr id="24625" name="Group 20">
                  <a:extLst>
                    <a:ext uri="{FF2B5EF4-FFF2-40B4-BE49-F238E27FC236}">
                      <a16:creationId xmlns:a16="http://schemas.microsoft.com/office/drawing/2014/main" id="{634A4FEC-C847-6A91-15A2-D6C223A360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72" y="1632"/>
                  <a:ext cx="1268" cy="432"/>
                  <a:chOff x="3972" y="1728"/>
                  <a:chExt cx="1268" cy="432"/>
                </a:xfrm>
              </p:grpSpPr>
              <p:graphicFrame>
                <p:nvGraphicFramePr>
                  <p:cNvPr id="24627" name="Object 21">
                    <a:extLst>
                      <a:ext uri="{FF2B5EF4-FFF2-40B4-BE49-F238E27FC236}">
                        <a16:creationId xmlns:a16="http://schemas.microsoft.com/office/drawing/2014/main" id="{74CC969F-7525-5DD7-AAB0-9277F775411D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972" y="1728"/>
                  <a:ext cx="390" cy="43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公式" r:id="rId4" imgW="76024" imgH="104611" progId="Equation.3">
                          <p:embed/>
                        </p:oleObj>
                      </mc:Choice>
                      <mc:Fallback>
                        <p:oleObj name="公式" r:id="rId4" imgW="76024" imgH="104611" progId="Equation.3">
                          <p:embed/>
                          <p:pic>
                            <p:nvPicPr>
                              <p:cNvPr id="0" name="Object 21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5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972" y="1728"/>
                                <a:ext cx="390" cy="43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24628" name="Rectangle 22">
                    <a:extLst>
                      <a:ext uri="{FF2B5EF4-FFF2-40B4-BE49-F238E27FC236}">
                        <a16:creationId xmlns:a16="http://schemas.microsoft.com/office/drawing/2014/main" id="{62575428-CFE1-C1CA-AFB8-3D4195BC84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1776"/>
                    <a:ext cx="92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r>
                      <a:rPr kumimoji="1" lang="zh-CN" altLang="en-US" sz="2800" b="1">
                        <a:solidFill>
                          <a:srgbClr val="FF3300"/>
                        </a:solidFill>
                        <a:latin typeface="Times New Roman" panose="02020603050405020304" pitchFamily="18" charset="0"/>
                        <a:ea typeface="楷体_GB2312" pitchFamily="49" charset="-122"/>
                      </a:rPr>
                      <a:t>不能突变</a:t>
                    </a:r>
                  </a:p>
                </p:txBody>
              </p:sp>
            </p:grpSp>
            <p:sp>
              <p:nvSpPr>
                <p:cNvPr id="24626" name="Text Box 23">
                  <a:extLst>
                    <a:ext uri="{FF2B5EF4-FFF2-40B4-BE49-F238E27FC236}">
                      <a16:creationId xmlns:a16="http://schemas.microsoft.com/office/drawing/2014/main" id="{6FFE023D-78C3-5FD0-B121-A0A41BF7E30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48" y="1680"/>
                  <a:ext cx="33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50000"/>
                    </a:spcBef>
                    <a:buFontTx/>
                    <a:buNone/>
                  </a:pPr>
                  <a:r>
                    <a:rPr kumimoji="1" lang="en-US" altLang="zh-CN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∴</a:t>
                  </a:r>
                </a:p>
              </p:txBody>
            </p:sp>
          </p:grpSp>
          <p:graphicFrame>
            <p:nvGraphicFramePr>
              <p:cNvPr id="24622" name="Object 24">
                <a:extLst>
                  <a:ext uri="{FF2B5EF4-FFF2-40B4-BE49-F238E27FC236}">
                    <a16:creationId xmlns:a16="http://schemas.microsoft.com/office/drawing/2014/main" id="{3AF84984-09E0-03F7-DCDE-072690A094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88" y="1871"/>
              <a:ext cx="1689" cy="8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6" imgW="761669" imgH="406224" progId="Equation.3">
                      <p:embed/>
                    </p:oleObj>
                  </mc:Choice>
                  <mc:Fallback>
                    <p:oleObj name="公式" r:id="rId6" imgW="761669" imgH="406224" progId="Equation.3">
                      <p:embed/>
                      <p:pic>
                        <p:nvPicPr>
                          <p:cNvPr id="0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88" y="1871"/>
                            <a:ext cx="1689" cy="8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623" name="Rectangle 25">
                <a:extLst>
                  <a:ext uri="{FF2B5EF4-FFF2-40B4-BE49-F238E27FC236}">
                    <a16:creationId xmlns:a16="http://schemas.microsoft.com/office/drawing/2014/main" id="{4403E982-375E-716D-4690-BCE211119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112"/>
                <a:ext cx="71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800" b="1">
                    <a:latin typeface="Times New Roman" panose="02020603050405020304" pitchFamily="18" charset="0"/>
                    <a:ea typeface="楷体_GB2312" pitchFamily="49" charset="-122"/>
                  </a:rPr>
                  <a:t>电容的</a:t>
                </a:r>
              </a:p>
            </p:txBody>
          </p:sp>
          <p:sp>
            <p:nvSpPr>
              <p:cNvPr id="24624" name="Rectangle 26">
                <a:extLst>
                  <a:ext uri="{FF2B5EF4-FFF2-40B4-BE49-F238E27FC236}">
                    <a16:creationId xmlns:a16="http://schemas.microsoft.com/office/drawing/2014/main" id="{07AB4290-64A6-2676-5BFA-022C97FEC9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0" y="2100"/>
                <a:ext cx="10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800" b="1">
                    <a:latin typeface="Times New Roman" panose="02020603050405020304" pitchFamily="18" charset="0"/>
                    <a:ea typeface="楷体_GB2312" pitchFamily="49" charset="-122"/>
                  </a:rPr>
                  <a:t>不能突变</a:t>
                </a:r>
              </a:p>
            </p:txBody>
          </p:sp>
        </p:grpSp>
        <p:sp>
          <p:nvSpPr>
            <p:cNvPr id="24620" name="Rectangle 27">
              <a:extLst>
                <a:ext uri="{FF2B5EF4-FFF2-40B4-BE49-F238E27FC236}">
                  <a16:creationId xmlns:a16="http://schemas.microsoft.com/office/drawing/2014/main" id="{57942A5C-5F0C-4120-5AEC-D8297414E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076"/>
              <a:ext cx="33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>
                  <a:solidFill>
                    <a:srgbClr val="FF0000"/>
                  </a:solidFill>
                  <a:latin typeface="Times New Roman" panose="02020603050405020304" pitchFamily="18" charset="0"/>
                </a:rPr>
                <a:t>∵</a:t>
              </a:r>
            </a:p>
          </p:txBody>
        </p:sp>
      </p:grpSp>
      <p:sp>
        <p:nvSpPr>
          <p:cNvPr id="540700" name="Text Box 28">
            <a:extLst>
              <a:ext uri="{FF2B5EF4-FFF2-40B4-BE49-F238E27FC236}">
                <a16:creationId xmlns:a16="http://schemas.microsoft.com/office/drawing/2014/main" id="{133EE15A-97AA-D7E5-F588-F5BBA054C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365625"/>
            <a:ext cx="3589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注意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</a:rPr>
              <a:t>：</a:t>
            </a:r>
            <a:r>
              <a:rPr kumimoji="1" lang="zh-CN" altLang="en-US" sz="2800" b="1" i="1">
                <a:solidFill>
                  <a:srgbClr val="FF33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 i="1">
                <a:solidFill>
                  <a:srgbClr val="FF330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 i="1" baseline="-25000">
                <a:solidFill>
                  <a:srgbClr val="FF3300"/>
                </a:solidFill>
                <a:latin typeface="Times New Roman" panose="02020603050405020304" pitchFamily="18" charset="0"/>
              </a:rPr>
              <a:t>C</a:t>
            </a:r>
            <a:r>
              <a:rPr kumimoji="1" lang="zh-CN" altLang="en-US" sz="2800" b="1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可以突变</a:t>
            </a:r>
          </a:p>
        </p:txBody>
      </p:sp>
      <p:grpSp>
        <p:nvGrpSpPr>
          <p:cNvPr id="540701" name="Group 29">
            <a:extLst>
              <a:ext uri="{FF2B5EF4-FFF2-40B4-BE49-F238E27FC236}">
                <a16:creationId xmlns:a16="http://schemas.microsoft.com/office/drawing/2014/main" id="{87D6FB76-78B9-C535-A024-99456F9B8BE6}"/>
              </a:ext>
            </a:extLst>
          </p:cNvPr>
          <p:cNvGrpSpPr>
            <a:grpSpLocks/>
          </p:cNvGrpSpPr>
          <p:nvPr/>
        </p:nvGrpSpPr>
        <p:grpSpPr bwMode="auto">
          <a:xfrm>
            <a:off x="5534025" y="1676400"/>
            <a:ext cx="1447800" cy="685800"/>
            <a:chOff x="3264" y="2496"/>
            <a:chExt cx="912" cy="480"/>
          </a:xfrm>
        </p:grpSpPr>
        <p:sp>
          <p:nvSpPr>
            <p:cNvPr id="24617" name="Line 30">
              <a:extLst>
                <a:ext uri="{FF2B5EF4-FFF2-40B4-BE49-F238E27FC236}">
                  <a16:creationId xmlns:a16="http://schemas.microsoft.com/office/drawing/2014/main" id="{A26C33A6-940E-4F6E-F22B-696396EE5F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496"/>
              <a:ext cx="0" cy="48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8" name="Freeform 31">
              <a:extLst>
                <a:ext uri="{FF2B5EF4-FFF2-40B4-BE49-F238E27FC236}">
                  <a16:creationId xmlns:a16="http://schemas.microsoft.com/office/drawing/2014/main" id="{A228DAEA-29F8-02A9-AD82-E83F2F743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4" y="2496"/>
              <a:ext cx="912" cy="432"/>
            </a:xfrm>
            <a:custGeom>
              <a:avLst/>
              <a:gdLst>
                <a:gd name="T0" fmla="*/ 0 w 912"/>
                <a:gd name="T1" fmla="*/ 0 h 432"/>
                <a:gd name="T2" fmla="*/ 240 w 912"/>
                <a:gd name="T3" fmla="*/ 288 h 432"/>
                <a:gd name="T4" fmla="*/ 480 w 912"/>
                <a:gd name="T5" fmla="*/ 384 h 432"/>
                <a:gd name="T6" fmla="*/ 912 w 912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2" h="432">
                  <a:moveTo>
                    <a:pt x="0" y="0"/>
                  </a:moveTo>
                  <a:cubicBezTo>
                    <a:pt x="80" y="112"/>
                    <a:pt x="160" y="224"/>
                    <a:pt x="240" y="288"/>
                  </a:cubicBezTo>
                  <a:cubicBezTo>
                    <a:pt x="320" y="352"/>
                    <a:pt x="368" y="360"/>
                    <a:pt x="480" y="384"/>
                  </a:cubicBezTo>
                  <a:cubicBezTo>
                    <a:pt x="592" y="408"/>
                    <a:pt x="832" y="424"/>
                    <a:pt x="912" y="432"/>
                  </a:cubicBezTo>
                </a:path>
              </a:pathLst>
            </a:cu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40704" name="Rectangle 32">
            <a:extLst>
              <a:ext uri="{FF2B5EF4-FFF2-40B4-BE49-F238E27FC236}">
                <a16:creationId xmlns:a16="http://schemas.microsoft.com/office/drawing/2014/main" id="{ECF0BDE4-28A2-FBA7-C190-EC050B26F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1700213"/>
            <a:ext cx="4429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rgbClr val="FF00FF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 i="1" baseline="-25000">
                <a:solidFill>
                  <a:srgbClr val="FF00FF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540705" name="Rectangle 33">
            <a:extLst>
              <a:ext uri="{FF2B5EF4-FFF2-40B4-BE49-F238E27FC236}">
                <a16:creationId xmlns:a16="http://schemas.microsoft.com/office/drawing/2014/main" id="{E65CE785-7084-6DE2-A088-A84E277FA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13716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800" b="1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grpSp>
        <p:nvGrpSpPr>
          <p:cNvPr id="540706" name="Group 34">
            <a:extLst>
              <a:ext uri="{FF2B5EF4-FFF2-40B4-BE49-F238E27FC236}">
                <a16:creationId xmlns:a16="http://schemas.microsoft.com/office/drawing/2014/main" id="{7EB66681-305B-308E-8519-058C1DBD99ED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57200"/>
            <a:ext cx="3662363" cy="2209800"/>
            <a:chOff x="720" y="288"/>
            <a:chExt cx="2307" cy="1392"/>
          </a:xfrm>
        </p:grpSpPr>
        <p:grpSp>
          <p:nvGrpSpPr>
            <p:cNvPr id="24590" name="Group 35">
              <a:extLst>
                <a:ext uri="{FF2B5EF4-FFF2-40B4-BE49-F238E27FC236}">
                  <a16:creationId xmlns:a16="http://schemas.microsoft.com/office/drawing/2014/main" id="{B2C3A46D-0711-3751-B3DA-B149022583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288"/>
              <a:ext cx="2307" cy="1392"/>
              <a:chOff x="720" y="288"/>
              <a:chExt cx="2307" cy="1392"/>
            </a:xfrm>
          </p:grpSpPr>
          <p:grpSp>
            <p:nvGrpSpPr>
              <p:cNvPr id="24592" name="Group 36">
                <a:extLst>
                  <a:ext uri="{FF2B5EF4-FFF2-40B4-BE49-F238E27FC236}">
                    <a16:creationId xmlns:a16="http://schemas.microsoft.com/office/drawing/2014/main" id="{5703164C-56C3-7117-C488-2A646A1998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0" y="288"/>
                <a:ext cx="2307" cy="1392"/>
                <a:chOff x="804" y="432"/>
                <a:chExt cx="2307" cy="1392"/>
              </a:xfrm>
            </p:grpSpPr>
            <p:sp>
              <p:nvSpPr>
                <p:cNvPr id="24595" name="Rectangle 37">
                  <a:extLst>
                    <a:ext uri="{FF2B5EF4-FFF2-40B4-BE49-F238E27FC236}">
                      <a16:creationId xmlns:a16="http://schemas.microsoft.com/office/drawing/2014/main" id="{C1DFBC1C-FFA4-D7C8-D3A5-17B037EA09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3" y="1245"/>
                  <a:ext cx="265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bg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800" b="1" i="1">
                      <a:latin typeface="Times New Roman" panose="02020603050405020304" pitchFamily="18" charset="0"/>
                    </a:rPr>
                    <a:t>E</a:t>
                  </a:r>
                </a:p>
              </p:txBody>
            </p:sp>
            <p:sp>
              <p:nvSpPr>
                <p:cNvPr id="24596" name="Text Box 38">
                  <a:extLst>
                    <a:ext uri="{FF2B5EF4-FFF2-40B4-BE49-F238E27FC236}">
                      <a16:creationId xmlns:a16="http://schemas.microsoft.com/office/drawing/2014/main" id="{BC51FEAF-F0C4-A708-1390-7EA4F62B71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40" y="432"/>
                  <a:ext cx="280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50000"/>
                    </a:spcBef>
                    <a:buFontTx/>
                    <a:buNone/>
                  </a:pPr>
                  <a:r>
                    <a:rPr kumimoji="1" lang="en-US" altLang="zh-CN" sz="2800" b="1" i="1">
                      <a:latin typeface="Times New Roman" panose="02020603050405020304" pitchFamily="18" charset="0"/>
                    </a:rPr>
                    <a:t>K</a:t>
                  </a:r>
                </a:p>
              </p:txBody>
            </p:sp>
            <p:sp>
              <p:nvSpPr>
                <p:cNvPr id="24597" name="Rectangle 39">
                  <a:extLst>
                    <a:ext uri="{FF2B5EF4-FFF2-40B4-BE49-F238E27FC236}">
                      <a16:creationId xmlns:a16="http://schemas.microsoft.com/office/drawing/2014/main" id="{9E49C619-965F-4943-FEA9-CC95F7E31D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2" y="432"/>
                  <a:ext cx="265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800" b="1" i="1">
                      <a:latin typeface="Times New Roman" panose="02020603050405020304" pitchFamily="18" charset="0"/>
                    </a:rPr>
                    <a:t>R</a:t>
                  </a:r>
                </a:p>
              </p:txBody>
            </p:sp>
            <p:sp useBgFill="1">
              <p:nvSpPr>
                <p:cNvPr id="24598" name="Oval 40">
                  <a:extLst>
                    <a:ext uri="{FF2B5EF4-FFF2-40B4-BE49-F238E27FC236}">
                      <a16:creationId xmlns:a16="http://schemas.microsoft.com/office/drawing/2014/main" id="{F528B9C0-720F-BF5A-D4D8-5CDD832C44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4" y="1171"/>
                  <a:ext cx="270" cy="287"/>
                </a:xfrm>
                <a:prstGeom prst="ellipse">
                  <a:avLst/>
                </a:prstGeom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Clr>
                      <a:schemeClr val="bg1"/>
                    </a:buClr>
                  </a:pPr>
                  <a:endParaRPr lang="zh-CN" altLang="en-US" sz="2400"/>
                </a:p>
              </p:txBody>
            </p:sp>
            <p:sp>
              <p:nvSpPr>
                <p:cNvPr id="24599" name="Line 41">
                  <a:extLst>
                    <a:ext uri="{FF2B5EF4-FFF2-40B4-BE49-F238E27FC236}">
                      <a16:creationId xmlns:a16="http://schemas.microsoft.com/office/drawing/2014/main" id="{EC87BCC3-4F3A-22D9-E478-85A7058B63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9" y="805"/>
                  <a:ext cx="0" cy="101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600" name="Rectangle 42">
                  <a:extLst>
                    <a:ext uri="{FF2B5EF4-FFF2-40B4-BE49-F238E27FC236}">
                      <a16:creationId xmlns:a16="http://schemas.microsoft.com/office/drawing/2014/main" id="{A8757A6E-2E47-5D94-6C65-CD5A13EFD7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0" y="960"/>
                  <a:ext cx="244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800" b="1" i="1">
                      <a:latin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4601" name="Rectangle 43">
                  <a:extLst>
                    <a:ext uri="{FF2B5EF4-FFF2-40B4-BE49-F238E27FC236}">
                      <a16:creationId xmlns:a16="http://schemas.microsoft.com/office/drawing/2014/main" id="{5E70F0E8-8DAE-4247-BE6F-47921B24AA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3" y="1331"/>
                  <a:ext cx="228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800" b="1" i="1">
                      <a:latin typeface="Times New Roman" panose="02020603050405020304" pitchFamily="18" charset="0"/>
                    </a:rPr>
                    <a:t>_</a:t>
                  </a:r>
                </a:p>
              </p:txBody>
            </p:sp>
            <p:sp>
              <p:nvSpPr>
                <p:cNvPr id="24602" name="Line 44">
                  <a:extLst>
                    <a:ext uri="{FF2B5EF4-FFF2-40B4-BE49-F238E27FC236}">
                      <a16:creationId xmlns:a16="http://schemas.microsoft.com/office/drawing/2014/main" id="{20FEE707-49CF-89A6-F398-A6797BDFEA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78" y="813"/>
                  <a:ext cx="100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4603" name="Group 45">
                  <a:extLst>
                    <a:ext uri="{FF2B5EF4-FFF2-40B4-BE49-F238E27FC236}">
                      <a16:creationId xmlns:a16="http://schemas.microsoft.com/office/drawing/2014/main" id="{747E4D5A-F607-EFAF-D1B6-E15DED2FE5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08" y="805"/>
                  <a:ext cx="352" cy="1019"/>
                  <a:chOff x="3072" y="1296"/>
                  <a:chExt cx="192" cy="768"/>
                </a:xfrm>
              </p:grpSpPr>
              <p:sp>
                <p:nvSpPr>
                  <p:cNvPr id="24613" name="Line 46">
                    <a:extLst>
                      <a:ext uri="{FF2B5EF4-FFF2-40B4-BE49-F238E27FC236}">
                        <a16:creationId xmlns:a16="http://schemas.microsoft.com/office/drawing/2014/main" id="{554831C2-8093-56C8-564F-31A5D42C416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072" y="1632"/>
                    <a:ext cx="192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14" name="Line 47">
                    <a:extLst>
                      <a:ext uri="{FF2B5EF4-FFF2-40B4-BE49-F238E27FC236}">
                        <a16:creationId xmlns:a16="http://schemas.microsoft.com/office/drawing/2014/main" id="{70822214-3583-9A41-19E3-D9AE83B951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072" y="1728"/>
                    <a:ext cx="192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15" name="Line 48">
                    <a:extLst>
                      <a:ext uri="{FF2B5EF4-FFF2-40B4-BE49-F238E27FC236}">
                        <a16:creationId xmlns:a16="http://schemas.microsoft.com/office/drawing/2014/main" id="{0C6CD17A-D206-5D78-53C8-E0C2604B36C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68" y="1296"/>
                    <a:ext cx="0" cy="33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16" name="Line 49">
                    <a:extLst>
                      <a:ext uri="{FF2B5EF4-FFF2-40B4-BE49-F238E27FC236}">
                        <a16:creationId xmlns:a16="http://schemas.microsoft.com/office/drawing/2014/main" id="{25B212C0-88AB-769B-685C-0A33307E68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68" y="1728"/>
                    <a:ext cx="0" cy="33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4604" name="Line 50">
                  <a:extLst>
                    <a:ext uri="{FF2B5EF4-FFF2-40B4-BE49-F238E27FC236}">
                      <a16:creationId xmlns:a16="http://schemas.microsoft.com/office/drawing/2014/main" id="{22C5488E-5A4E-EB12-81EF-303A48023D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3" y="1818"/>
                  <a:ext cx="1659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4605" name="Group 51">
                  <a:extLst>
                    <a:ext uri="{FF2B5EF4-FFF2-40B4-BE49-F238E27FC236}">
                      <a16:creationId xmlns:a16="http://schemas.microsoft.com/office/drawing/2014/main" id="{0DB02604-FD5C-479C-AF8F-DD03935E71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39" y="603"/>
                  <a:ext cx="587" cy="271"/>
                  <a:chOff x="3120" y="1872"/>
                  <a:chExt cx="384" cy="192"/>
                </a:xfrm>
              </p:grpSpPr>
              <p:sp>
                <p:nvSpPr>
                  <p:cNvPr id="24610" name="Line 52">
                    <a:extLst>
                      <a:ext uri="{FF2B5EF4-FFF2-40B4-BE49-F238E27FC236}">
                        <a16:creationId xmlns:a16="http://schemas.microsoft.com/office/drawing/2014/main" id="{C237484F-5AA1-7FD0-53E8-FC0FA004A5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20" y="2016"/>
                    <a:ext cx="192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11" name="Line 53">
                    <a:extLst>
                      <a:ext uri="{FF2B5EF4-FFF2-40B4-BE49-F238E27FC236}">
                        <a16:creationId xmlns:a16="http://schemas.microsoft.com/office/drawing/2014/main" id="{2F8374EF-C4FC-0B8E-20CF-CFF83170EF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12" y="1920"/>
                    <a:ext cx="192" cy="9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12" name="Line 54">
                    <a:extLst>
                      <a:ext uri="{FF2B5EF4-FFF2-40B4-BE49-F238E27FC236}">
                        <a16:creationId xmlns:a16="http://schemas.microsoft.com/office/drawing/2014/main" id="{36EC2D0E-74FF-762E-5656-90993BDCA3C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08" y="1872"/>
                    <a:ext cx="96" cy="192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4606" name="Text Box 55">
                  <a:extLst>
                    <a:ext uri="{FF2B5EF4-FFF2-40B4-BE49-F238E27FC236}">
                      <a16:creationId xmlns:a16="http://schemas.microsoft.com/office/drawing/2014/main" id="{9DC5AF3F-902A-4390-5021-B2B70B7FD99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88" y="1392"/>
                  <a:ext cx="423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50000"/>
                    </a:spcBef>
                    <a:buFontTx/>
                    <a:buNone/>
                  </a:pPr>
                  <a:r>
                    <a:rPr kumimoji="1" lang="en-US" altLang="zh-CN" sz="2800" b="1" i="1">
                      <a:latin typeface="Times New Roman" panose="02020603050405020304" pitchFamily="18" charset="0"/>
                    </a:rPr>
                    <a:t>C</a:t>
                  </a:r>
                </a:p>
              </p:txBody>
            </p:sp>
            <p:sp useBgFill="1">
              <p:nvSpPr>
                <p:cNvPr id="24607" name="Rectangle 56">
                  <a:extLst>
                    <a:ext uri="{FF2B5EF4-FFF2-40B4-BE49-F238E27FC236}">
                      <a16:creationId xmlns:a16="http://schemas.microsoft.com/office/drawing/2014/main" id="{42C96D23-88DE-21D4-ED9B-C55BE747F7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4" y="732"/>
                  <a:ext cx="362" cy="149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Clr>
                      <a:schemeClr val="bg1"/>
                    </a:buClr>
                  </a:pPr>
                  <a:endParaRPr lang="zh-CN" altLang="en-US" sz="2400"/>
                </a:p>
              </p:txBody>
            </p:sp>
            <p:sp>
              <p:nvSpPr>
                <p:cNvPr id="24608" name="Line 57">
                  <a:extLst>
                    <a:ext uri="{FF2B5EF4-FFF2-40B4-BE49-F238E27FC236}">
                      <a16:creationId xmlns:a16="http://schemas.microsoft.com/office/drawing/2014/main" id="{6969832C-2C82-91C6-8F7E-747CE3DF41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1056"/>
                  <a:ext cx="0" cy="62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609" name="Rectangle 58">
                  <a:extLst>
                    <a:ext uri="{FF2B5EF4-FFF2-40B4-BE49-F238E27FC236}">
                      <a16:creationId xmlns:a16="http://schemas.microsoft.com/office/drawing/2014/main" id="{9F97B242-4E97-BEB4-6562-CB1877AED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4" y="1104"/>
                  <a:ext cx="342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800" b="1" i="1">
                      <a:latin typeface="Times New Roman" panose="02020603050405020304" pitchFamily="18" charset="0"/>
                    </a:rPr>
                    <a:t>u</a:t>
                  </a:r>
                  <a:r>
                    <a:rPr kumimoji="1" lang="en-US" altLang="zh-CN" sz="2800" b="1" i="1" baseline="-25000">
                      <a:latin typeface="Times New Roman" panose="02020603050405020304" pitchFamily="18" charset="0"/>
                    </a:rPr>
                    <a:t>C</a:t>
                  </a:r>
                  <a:endParaRPr kumimoji="1" lang="en-US" altLang="zh-CN" sz="2800" b="1" i="1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593" name="Line 59">
                <a:extLst>
                  <a:ext uri="{FF2B5EF4-FFF2-40B4-BE49-F238E27FC236}">
                    <a16:creationId xmlns:a16="http://schemas.microsoft.com/office/drawing/2014/main" id="{27E87455-0C13-7231-CC5D-D00658D2E1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768"/>
                <a:ext cx="0" cy="192"/>
              </a:xfrm>
              <a:prstGeom prst="line">
                <a:avLst/>
              </a:prstGeom>
              <a:noFill/>
              <a:ln w="349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594" name="Rectangle 60">
                <a:extLst>
                  <a:ext uri="{FF2B5EF4-FFF2-40B4-BE49-F238E27FC236}">
                    <a16:creationId xmlns:a16="http://schemas.microsoft.com/office/drawing/2014/main" id="{CE29252C-A8D7-42EE-A945-C81E6353F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720"/>
                <a:ext cx="27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i</a:t>
                </a:r>
                <a:r>
                  <a:rPr kumimoji="1" lang="en-US" altLang="zh-CN" sz="2800" b="1" i="1" baseline="-25000">
                    <a:latin typeface="Times New Roman" panose="02020603050405020304" pitchFamily="18" charset="0"/>
                  </a:rPr>
                  <a:t>C</a:t>
                </a:r>
              </a:p>
            </p:txBody>
          </p:sp>
        </p:grpSp>
        <p:sp>
          <p:nvSpPr>
            <p:cNvPr id="24591" name="Rectangle 61">
              <a:extLst>
                <a:ext uri="{FF2B5EF4-FFF2-40B4-BE49-F238E27FC236}">
                  <a16:creationId xmlns:a16="http://schemas.microsoft.com/office/drawing/2014/main" id="{0969C7A6-0955-A4CD-5DB0-8FE396008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720"/>
              <a:ext cx="4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t=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0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0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0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000"/>
                                        <p:tgtEl>
                                          <p:spTgt spid="540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0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0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40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540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0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40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4" grpId="0" animBg="1" autoUpdateAnimBg="0"/>
      <p:bldP spid="540675" grpId="0" build="p" autoUpdateAnimBg="0"/>
      <p:bldP spid="540688" grpId="0"/>
      <p:bldP spid="540700" grpId="0" autoUpdateAnimBg="0"/>
      <p:bldP spid="540704" grpId="0" autoUpdateAnimBg="0"/>
      <p:bldP spid="540705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3">
            <a:extLst>
              <a:ext uri="{FF2B5EF4-FFF2-40B4-BE49-F238E27FC236}">
                <a16:creationId xmlns:a16="http://schemas.microsoft.com/office/drawing/2014/main" id="{CECEA999-297A-422C-3A82-427A99BA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C4BD7AA-00C9-47FA-A0AC-65216FBE5D9A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41698" name="Text Box 2">
            <a:extLst>
              <a:ext uri="{FF2B5EF4-FFF2-40B4-BE49-F238E27FC236}">
                <a16:creationId xmlns:a16="http://schemas.microsoft.com/office/drawing/2014/main" id="{6A0194FB-E1ED-0C20-5402-49F37CDC3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38175"/>
            <a:ext cx="554038" cy="20701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电感电路</a:t>
            </a:r>
          </a:p>
        </p:txBody>
      </p:sp>
      <p:sp>
        <p:nvSpPr>
          <p:cNvPr id="541699" name="Text Box 3">
            <a:extLst>
              <a:ext uri="{FF2B5EF4-FFF2-40B4-BE49-F238E27FC236}">
                <a16:creationId xmlns:a16="http://schemas.microsoft.com/office/drawing/2014/main" id="{18B790B3-480E-C4C8-9247-51B28D84F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657600"/>
            <a:ext cx="60198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有电感的电路存在过渡过程</a:t>
            </a:r>
          </a:p>
        </p:txBody>
      </p:sp>
      <p:grpSp>
        <p:nvGrpSpPr>
          <p:cNvPr id="541700" name="Group 4">
            <a:extLst>
              <a:ext uri="{FF2B5EF4-FFF2-40B4-BE49-F238E27FC236}">
                <a16:creationId xmlns:a16="http://schemas.microsoft.com/office/drawing/2014/main" id="{BEC9F71F-9B1A-D78C-927E-8FC79191618A}"/>
              </a:ext>
            </a:extLst>
          </p:cNvPr>
          <p:cNvGrpSpPr>
            <a:grpSpLocks/>
          </p:cNvGrpSpPr>
          <p:nvPr/>
        </p:nvGrpSpPr>
        <p:grpSpPr bwMode="auto">
          <a:xfrm>
            <a:off x="5487988" y="508000"/>
            <a:ext cx="2971800" cy="2057400"/>
            <a:chOff x="3264" y="480"/>
            <a:chExt cx="1872" cy="1296"/>
          </a:xfrm>
        </p:grpSpPr>
        <p:grpSp>
          <p:nvGrpSpPr>
            <p:cNvPr id="25650" name="Group 5">
              <a:extLst>
                <a:ext uri="{FF2B5EF4-FFF2-40B4-BE49-F238E27FC236}">
                  <a16:creationId xmlns:a16="http://schemas.microsoft.com/office/drawing/2014/main" id="{513B2B60-C4CC-6420-4F0E-FB4FCFDC7E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4" y="480"/>
              <a:ext cx="1872" cy="1143"/>
              <a:chOff x="3264" y="720"/>
              <a:chExt cx="1872" cy="1143"/>
            </a:xfrm>
          </p:grpSpPr>
          <p:sp>
            <p:nvSpPr>
              <p:cNvPr id="25653" name="Text Box 6">
                <a:extLst>
                  <a:ext uri="{FF2B5EF4-FFF2-40B4-BE49-F238E27FC236}">
                    <a16:creationId xmlns:a16="http://schemas.microsoft.com/office/drawing/2014/main" id="{B8369B81-FA90-C271-BA8E-BD382C3166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6" y="1536"/>
                <a:ext cx="24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800" b="1" i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t</a:t>
                </a:r>
                <a:endPara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54" name="Line 7">
                <a:extLst>
                  <a:ext uri="{FF2B5EF4-FFF2-40B4-BE49-F238E27FC236}">
                    <a16:creationId xmlns:a16="http://schemas.microsoft.com/office/drawing/2014/main" id="{E9B831CC-C05A-EB22-EFD1-5B72F1447B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1692"/>
                <a:ext cx="134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5" name="Line 8">
                <a:extLst>
                  <a:ext uri="{FF2B5EF4-FFF2-40B4-BE49-F238E27FC236}">
                    <a16:creationId xmlns:a16="http://schemas.microsoft.com/office/drawing/2014/main" id="{8D93E4A1-D4B3-06C9-94B2-119E2F3BDC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52" y="720"/>
                <a:ext cx="0" cy="97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6" name="Freeform 9">
                <a:extLst>
                  <a:ext uri="{FF2B5EF4-FFF2-40B4-BE49-F238E27FC236}">
                    <a16:creationId xmlns:a16="http://schemas.microsoft.com/office/drawing/2014/main" id="{D05F928F-9689-2B18-9CC7-9692E0122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1116"/>
                <a:ext cx="1296" cy="576"/>
              </a:xfrm>
              <a:custGeom>
                <a:avLst/>
                <a:gdLst>
                  <a:gd name="T0" fmla="*/ 0 w 1296"/>
                  <a:gd name="T1" fmla="*/ 11763 h 448"/>
                  <a:gd name="T2" fmla="*/ 432 w 1296"/>
                  <a:gd name="T3" fmla="*/ 2929 h 448"/>
                  <a:gd name="T4" fmla="*/ 864 w 1296"/>
                  <a:gd name="T5" fmla="*/ 432 h 448"/>
                  <a:gd name="T6" fmla="*/ 1296 w 1296"/>
                  <a:gd name="T7" fmla="*/ 432 h 4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96" h="448">
                    <a:moveTo>
                      <a:pt x="0" y="448"/>
                    </a:moveTo>
                    <a:cubicBezTo>
                      <a:pt x="144" y="316"/>
                      <a:pt x="288" y="184"/>
                      <a:pt x="432" y="112"/>
                    </a:cubicBezTo>
                    <a:cubicBezTo>
                      <a:pt x="576" y="40"/>
                      <a:pt x="720" y="32"/>
                      <a:pt x="864" y="16"/>
                    </a:cubicBezTo>
                    <a:cubicBezTo>
                      <a:pt x="1008" y="0"/>
                      <a:pt x="1224" y="16"/>
                      <a:pt x="1296" y="16"/>
                    </a:cubicBezTo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7" name="Line 10">
                <a:extLst>
                  <a:ext uri="{FF2B5EF4-FFF2-40B4-BE49-F238E27FC236}">
                    <a16:creationId xmlns:a16="http://schemas.microsoft.com/office/drawing/2014/main" id="{EA6AE7E0-CB62-2B06-EC0A-A546269395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1116"/>
                <a:ext cx="1392" cy="0"/>
              </a:xfrm>
              <a:prstGeom prst="line">
                <a:avLst/>
              </a:prstGeom>
              <a:noFill/>
              <a:ln w="12700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5658" name="Object 11">
                <a:extLst>
                  <a:ext uri="{FF2B5EF4-FFF2-40B4-BE49-F238E27FC236}">
                    <a16:creationId xmlns:a16="http://schemas.microsoft.com/office/drawing/2014/main" id="{6E09054D-59A1-DA73-43F2-1EAFDB74EB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64" y="912"/>
              <a:ext cx="263" cy="4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2" imgW="139579" imgH="215713" progId="Equation.3">
                      <p:embed/>
                    </p:oleObj>
                  </mc:Choice>
                  <mc:Fallback>
                    <p:oleObj name="公式" r:id="rId2" imgW="139579" imgH="215713" progId="Equation.3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4" y="912"/>
                            <a:ext cx="263" cy="4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5651" name="Rectangle 12">
              <a:extLst>
                <a:ext uri="{FF2B5EF4-FFF2-40B4-BE49-F238E27FC236}">
                  <a16:creationId xmlns:a16="http://schemas.microsoft.com/office/drawing/2014/main" id="{4E0F8820-730A-0392-C681-0FFAEE57F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8" y="126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25652" name="Rectangle 13">
              <a:extLst>
                <a:ext uri="{FF2B5EF4-FFF2-40B4-BE49-F238E27FC236}">
                  <a16:creationId xmlns:a16="http://schemas.microsoft.com/office/drawing/2014/main" id="{83B60AAE-BB76-028E-859B-88A38271A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488"/>
              <a:ext cx="10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有过渡过程</a:t>
              </a:r>
            </a:p>
          </p:txBody>
        </p:sp>
      </p:grpSp>
      <p:grpSp>
        <p:nvGrpSpPr>
          <p:cNvPr id="541710" name="Group 14">
            <a:extLst>
              <a:ext uri="{FF2B5EF4-FFF2-40B4-BE49-F238E27FC236}">
                <a16:creationId xmlns:a16="http://schemas.microsoft.com/office/drawing/2014/main" id="{42DD0915-44C4-2E2B-891B-0C512A2D80F7}"/>
              </a:ext>
            </a:extLst>
          </p:cNvPr>
          <p:cNvGrpSpPr>
            <a:grpSpLocks/>
          </p:cNvGrpSpPr>
          <p:nvPr/>
        </p:nvGrpSpPr>
        <p:grpSpPr bwMode="auto">
          <a:xfrm>
            <a:off x="0" y="2311400"/>
            <a:ext cx="8675688" cy="1355725"/>
            <a:chOff x="156" y="1907"/>
            <a:chExt cx="5272" cy="854"/>
          </a:xfrm>
        </p:grpSpPr>
        <p:grpSp>
          <p:nvGrpSpPr>
            <p:cNvPr id="25640" name="Group 15">
              <a:extLst>
                <a:ext uri="{FF2B5EF4-FFF2-40B4-BE49-F238E27FC236}">
                  <a16:creationId xmlns:a16="http://schemas.microsoft.com/office/drawing/2014/main" id="{6B8C5804-3A5A-B6EA-A8E5-51F8587452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" y="1907"/>
              <a:ext cx="3508" cy="854"/>
              <a:chOff x="132" y="2243"/>
              <a:chExt cx="3508" cy="854"/>
            </a:xfrm>
          </p:grpSpPr>
          <p:graphicFrame>
            <p:nvGraphicFramePr>
              <p:cNvPr id="25645" name="Object 16">
                <a:extLst>
                  <a:ext uri="{FF2B5EF4-FFF2-40B4-BE49-F238E27FC236}">
                    <a16:creationId xmlns:a16="http://schemas.microsoft.com/office/drawing/2014/main" id="{649C18A8-92CF-4809-D9DD-375ABB7822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32" y="2243"/>
              <a:ext cx="1606" cy="8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4" imgW="723586" imgH="406224" progId="Equation.3">
                      <p:embed/>
                    </p:oleObj>
                  </mc:Choice>
                  <mc:Fallback>
                    <p:oleObj name="公式" r:id="rId4" imgW="723586" imgH="406224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2" y="2243"/>
                            <a:ext cx="1606" cy="8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5646" name="Group 17">
                <a:extLst>
                  <a:ext uri="{FF2B5EF4-FFF2-40B4-BE49-F238E27FC236}">
                    <a16:creationId xmlns:a16="http://schemas.microsoft.com/office/drawing/2014/main" id="{688C56C6-638E-293F-6CCF-FF7B5A848E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2448"/>
                <a:ext cx="3304" cy="375"/>
                <a:chOff x="336" y="2448"/>
                <a:chExt cx="3304" cy="375"/>
              </a:xfrm>
            </p:grpSpPr>
            <p:sp>
              <p:nvSpPr>
                <p:cNvPr id="25648" name="Rectangle 18">
                  <a:extLst>
                    <a:ext uri="{FF2B5EF4-FFF2-40B4-BE49-F238E27FC236}">
                      <a16:creationId xmlns:a16="http://schemas.microsoft.com/office/drawing/2014/main" id="{BB1F46EE-65F4-7794-3754-387E512C06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" y="2496"/>
                  <a:ext cx="760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kumimoji="1" lang="zh-CN" altLang="en-US" sz="2800" b="1">
                      <a:latin typeface="Times New Roman" panose="02020603050405020304" pitchFamily="18" charset="0"/>
                      <a:ea typeface="楷体_GB2312" pitchFamily="49" charset="-122"/>
                    </a:rPr>
                    <a:t>电感的</a:t>
                  </a:r>
                </a:p>
              </p:txBody>
            </p:sp>
            <p:sp>
              <p:nvSpPr>
                <p:cNvPr id="25649" name="Rectangle 19">
                  <a:extLst>
                    <a:ext uri="{FF2B5EF4-FFF2-40B4-BE49-F238E27FC236}">
                      <a16:creationId xmlns:a16="http://schemas.microsoft.com/office/drawing/2014/main" id="{66E8900E-C9B5-69D4-3E96-4FC47466C4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0" y="2448"/>
                  <a:ext cx="1000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kumimoji="1" lang="zh-CN" altLang="en-US" sz="2800" b="1">
                      <a:latin typeface="Times New Roman" panose="02020603050405020304" pitchFamily="18" charset="0"/>
                      <a:ea typeface="楷体_GB2312" pitchFamily="49" charset="-122"/>
                    </a:rPr>
                    <a:t>不能突变</a:t>
                  </a:r>
                </a:p>
              </p:txBody>
            </p:sp>
          </p:grpSp>
          <p:sp>
            <p:nvSpPr>
              <p:cNvPr id="25647" name="Rectangle 20">
                <a:extLst>
                  <a:ext uri="{FF2B5EF4-FFF2-40B4-BE49-F238E27FC236}">
                    <a16:creationId xmlns:a16="http://schemas.microsoft.com/office/drawing/2014/main" id="{966F59DF-1EE4-3CBF-9CBA-5E6D74F7F9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" y="2460"/>
                <a:ext cx="359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∵</a:t>
                </a:r>
              </a:p>
            </p:txBody>
          </p:sp>
        </p:grpSp>
        <p:grpSp>
          <p:nvGrpSpPr>
            <p:cNvPr id="25641" name="Group 21">
              <a:extLst>
                <a:ext uri="{FF2B5EF4-FFF2-40B4-BE49-F238E27FC236}">
                  <a16:creationId xmlns:a16="http://schemas.microsoft.com/office/drawing/2014/main" id="{80065004-BD9C-B4D5-8F8E-F3DB5C45CD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2" y="2076"/>
              <a:ext cx="1636" cy="408"/>
              <a:chOff x="3792" y="2412"/>
              <a:chExt cx="1636" cy="408"/>
            </a:xfrm>
          </p:grpSpPr>
          <p:graphicFrame>
            <p:nvGraphicFramePr>
              <p:cNvPr id="25642" name="Object 22">
                <a:extLst>
                  <a:ext uri="{FF2B5EF4-FFF2-40B4-BE49-F238E27FC236}">
                    <a16:creationId xmlns:a16="http://schemas.microsoft.com/office/drawing/2014/main" id="{3DB154CE-E9F0-55AA-253D-40058B92BE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16" y="2412"/>
              <a:ext cx="293" cy="4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6" imgW="28746" imgH="95136" progId="Equation.3">
                      <p:embed/>
                    </p:oleObj>
                  </mc:Choice>
                  <mc:Fallback>
                    <p:oleObj name="公式" r:id="rId6" imgW="28746" imgH="95136" progId="Equation.3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16" y="2412"/>
                            <a:ext cx="293" cy="4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43" name="Rectangle 23">
                <a:extLst>
                  <a:ext uri="{FF2B5EF4-FFF2-40B4-BE49-F238E27FC236}">
                    <a16:creationId xmlns:a16="http://schemas.microsoft.com/office/drawing/2014/main" id="{C7FFB81F-981E-63CD-B490-FE4781129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2448"/>
                <a:ext cx="101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800" b="1">
                    <a:solidFill>
                      <a:srgbClr val="FF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不能突变</a:t>
                </a:r>
              </a:p>
            </p:txBody>
          </p:sp>
          <p:sp>
            <p:nvSpPr>
              <p:cNvPr id="25644" name="Text Box 24">
                <a:extLst>
                  <a:ext uri="{FF2B5EF4-FFF2-40B4-BE49-F238E27FC236}">
                    <a16:creationId xmlns:a16="http://schemas.microsoft.com/office/drawing/2014/main" id="{904A91BB-7110-13FB-9E4A-923920311D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2" y="2448"/>
                <a:ext cx="33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∴</a:t>
                </a:r>
              </a:p>
            </p:txBody>
          </p:sp>
        </p:grpSp>
      </p:grpSp>
      <p:sp>
        <p:nvSpPr>
          <p:cNvPr id="541729" name="Text Box 33">
            <a:extLst>
              <a:ext uri="{FF2B5EF4-FFF2-40B4-BE49-F238E27FC236}">
                <a16:creationId xmlns:a16="http://schemas.microsoft.com/office/drawing/2014/main" id="{174D8A2A-95CF-A607-5D50-77875F68F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276600"/>
            <a:ext cx="3581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注意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</a:rPr>
              <a:t>：</a:t>
            </a:r>
            <a:r>
              <a:rPr kumimoji="1" lang="zh-CN" altLang="en-US" sz="2800" b="1" i="1">
                <a:solidFill>
                  <a:srgbClr val="FF33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 i="1">
                <a:solidFill>
                  <a:srgbClr val="FF3300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800" b="1" i="1" baseline="-25000">
                <a:solidFill>
                  <a:srgbClr val="FF3300"/>
                </a:solidFill>
                <a:latin typeface="Times New Roman" panose="02020603050405020304" pitchFamily="18" charset="0"/>
              </a:rPr>
              <a:t>L</a:t>
            </a:r>
            <a:r>
              <a:rPr kumimoji="1" lang="zh-CN" altLang="en-US" sz="2800" b="1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可以突变</a:t>
            </a:r>
          </a:p>
        </p:txBody>
      </p:sp>
      <p:grpSp>
        <p:nvGrpSpPr>
          <p:cNvPr id="541730" name="Group 34">
            <a:extLst>
              <a:ext uri="{FF2B5EF4-FFF2-40B4-BE49-F238E27FC236}">
                <a16:creationId xmlns:a16="http://schemas.microsoft.com/office/drawing/2014/main" id="{E46FB445-E0EA-482F-B491-750372BBD8AF}"/>
              </a:ext>
            </a:extLst>
          </p:cNvPr>
          <p:cNvGrpSpPr>
            <a:grpSpLocks/>
          </p:cNvGrpSpPr>
          <p:nvPr/>
        </p:nvGrpSpPr>
        <p:grpSpPr bwMode="auto">
          <a:xfrm>
            <a:off x="1116013" y="333375"/>
            <a:ext cx="4035425" cy="2133600"/>
            <a:chOff x="720" y="36"/>
            <a:chExt cx="2542" cy="1344"/>
          </a:xfrm>
        </p:grpSpPr>
        <p:grpSp>
          <p:nvGrpSpPr>
            <p:cNvPr id="25614" name="Group 35">
              <a:extLst>
                <a:ext uri="{FF2B5EF4-FFF2-40B4-BE49-F238E27FC236}">
                  <a16:creationId xmlns:a16="http://schemas.microsoft.com/office/drawing/2014/main" id="{882A6B41-72E8-B7A4-9786-0D66E5D407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36"/>
              <a:ext cx="2113" cy="1344"/>
              <a:chOff x="672" y="348"/>
              <a:chExt cx="2113" cy="1344"/>
            </a:xfrm>
          </p:grpSpPr>
          <p:sp>
            <p:nvSpPr>
              <p:cNvPr id="25617" name="Line 36">
                <a:extLst>
                  <a:ext uri="{FF2B5EF4-FFF2-40B4-BE49-F238E27FC236}">
                    <a16:creationId xmlns:a16="http://schemas.microsoft.com/office/drawing/2014/main" id="{E043E3A3-99C0-37DC-D4FF-6D741381DD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768"/>
                <a:ext cx="96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8" name="Line 37">
                <a:extLst>
                  <a:ext uri="{FF2B5EF4-FFF2-40B4-BE49-F238E27FC236}">
                    <a16:creationId xmlns:a16="http://schemas.microsoft.com/office/drawing/2014/main" id="{D47FCC9C-89D1-930D-2D55-5F1F859E4A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88" y="768"/>
                <a:ext cx="6" cy="26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5619" name="Group 38">
                <a:extLst>
                  <a:ext uri="{FF2B5EF4-FFF2-40B4-BE49-F238E27FC236}">
                    <a16:creationId xmlns:a16="http://schemas.microsoft.com/office/drawing/2014/main" id="{EF220616-E8BD-7FDF-3C15-09A4CE0DBF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348"/>
                <a:ext cx="2113" cy="1332"/>
                <a:chOff x="672" y="348"/>
                <a:chExt cx="2113" cy="1332"/>
              </a:xfrm>
            </p:grpSpPr>
            <p:sp>
              <p:nvSpPr>
                <p:cNvPr id="25621" name="Text Box 39">
                  <a:extLst>
                    <a:ext uri="{FF2B5EF4-FFF2-40B4-BE49-F238E27FC236}">
                      <a16:creationId xmlns:a16="http://schemas.microsoft.com/office/drawing/2014/main" id="{0ADDE973-C8C7-862B-CFF5-BC920CE4919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48" y="348"/>
                  <a:ext cx="299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50000"/>
                    </a:spcBef>
                    <a:buFontTx/>
                    <a:buNone/>
                  </a:pPr>
                  <a:r>
                    <a:rPr kumimoji="1" lang="en-US" altLang="zh-CN" sz="2800" b="1">
                      <a:latin typeface="Times New Roman" panose="02020603050405020304" pitchFamily="18" charset="0"/>
                    </a:rPr>
                    <a:t>S</a:t>
                  </a:r>
                </a:p>
              </p:txBody>
            </p:sp>
            <p:sp>
              <p:nvSpPr>
                <p:cNvPr id="25622" name="Rectangle 40">
                  <a:extLst>
                    <a:ext uri="{FF2B5EF4-FFF2-40B4-BE49-F238E27FC236}">
                      <a16:creationId xmlns:a16="http://schemas.microsoft.com/office/drawing/2014/main" id="{874C071E-18F7-F008-C162-8E0965324C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9" y="396"/>
                  <a:ext cx="265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800" b="1" i="1">
                      <a:latin typeface="Times New Roman" panose="02020603050405020304" pitchFamily="18" charset="0"/>
                    </a:rPr>
                    <a:t>R</a:t>
                  </a:r>
                </a:p>
              </p:txBody>
            </p:sp>
            <p:sp>
              <p:nvSpPr>
                <p:cNvPr id="25623" name="Rectangle 41">
                  <a:extLst>
                    <a:ext uri="{FF2B5EF4-FFF2-40B4-BE49-F238E27FC236}">
                      <a16:creationId xmlns:a16="http://schemas.microsoft.com/office/drawing/2014/main" id="{46A41A89-B75D-7E88-16B4-AB711278C8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1068"/>
                  <a:ext cx="265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bg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800" b="1" i="1">
                      <a:latin typeface="Times New Roman" panose="02020603050405020304" pitchFamily="18" charset="0"/>
                    </a:rPr>
                    <a:t>E</a:t>
                  </a:r>
                </a:p>
              </p:txBody>
            </p:sp>
            <p:sp useBgFill="1">
              <p:nvSpPr>
                <p:cNvPr id="25624" name="Oval 42">
                  <a:extLst>
                    <a:ext uri="{FF2B5EF4-FFF2-40B4-BE49-F238E27FC236}">
                      <a16:creationId xmlns:a16="http://schemas.microsoft.com/office/drawing/2014/main" id="{0145601E-F105-04C8-4266-8BEEE07B7D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2" y="1090"/>
                  <a:ext cx="277" cy="290"/>
                </a:xfrm>
                <a:prstGeom prst="ellipse">
                  <a:avLst/>
                </a:prstGeom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Clr>
                      <a:schemeClr val="bg1"/>
                    </a:buClr>
                  </a:pPr>
                  <a:endParaRPr lang="zh-CN" altLang="en-US" sz="2400"/>
                </a:p>
              </p:txBody>
            </p:sp>
            <p:sp>
              <p:nvSpPr>
                <p:cNvPr id="25625" name="Line 43">
                  <a:extLst>
                    <a:ext uri="{FF2B5EF4-FFF2-40B4-BE49-F238E27FC236}">
                      <a16:creationId xmlns:a16="http://schemas.microsoft.com/office/drawing/2014/main" id="{95EE79A6-AE71-3672-F03D-1ADF776DE0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1" y="780"/>
                  <a:ext cx="0" cy="89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626" name="Rectangle 44">
                  <a:extLst>
                    <a:ext uri="{FF2B5EF4-FFF2-40B4-BE49-F238E27FC236}">
                      <a16:creationId xmlns:a16="http://schemas.microsoft.com/office/drawing/2014/main" id="{10C6D90A-C508-1F12-DE73-42BD166891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2" y="848"/>
                  <a:ext cx="244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800" b="1" i="1">
                      <a:latin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5627" name="Rectangle 45">
                  <a:extLst>
                    <a:ext uri="{FF2B5EF4-FFF2-40B4-BE49-F238E27FC236}">
                      <a16:creationId xmlns:a16="http://schemas.microsoft.com/office/drawing/2014/main" id="{0D9EFB80-70D7-9EFC-843F-EABC53F16D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4" y="1219"/>
                  <a:ext cx="228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800" b="1" i="1">
                      <a:latin typeface="Times New Roman" panose="02020603050405020304" pitchFamily="18" charset="0"/>
                    </a:rPr>
                    <a:t>_</a:t>
                  </a:r>
                </a:p>
              </p:txBody>
            </p:sp>
            <p:sp useBgFill="1">
              <p:nvSpPr>
                <p:cNvPr id="25628" name="Rectangle 46">
                  <a:extLst>
                    <a:ext uri="{FF2B5EF4-FFF2-40B4-BE49-F238E27FC236}">
                      <a16:creationId xmlns:a16="http://schemas.microsoft.com/office/drawing/2014/main" id="{B55289F5-8D14-65A3-4BF9-3F7BF7FB06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0" y="706"/>
                  <a:ext cx="344" cy="109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Clr>
                      <a:schemeClr val="bg1"/>
                    </a:buClr>
                  </a:pPr>
                  <a:endParaRPr lang="zh-CN" altLang="en-US" sz="2400"/>
                </a:p>
              </p:txBody>
            </p:sp>
            <p:sp>
              <p:nvSpPr>
                <p:cNvPr id="25629" name="Line 47">
                  <a:extLst>
                    <a:ext uri="{FF2B5EF4-FFF2-40B4-BE49-F238E27FC236}">
                      <a16:creationId xmlns:a16="http://schemas.microsoft.com/office/drawing/2014/main" id="{F18FD3E8-EA82-89D7-6CCA-4B4FFD45CF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63" y="1680"/>
                  <a:ext cx="152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630" name="Line 48">
                  <a:extLst>
                    <a:ext uri="{FF2B5EF4-FFF2-40B4-BE49-F238E27FC236}">
                      <a16:creationId xmlns:a16="http://schemas.microsoft.com/office/drawing/2014/main" id="{AA36F3DA-94BB-02F4-9085-12F303CC9E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63" y="779"/>
                  <a:ext cx="263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631" name="Line 49">
                  <a:extLst>
                    <a:ext uri="{FF2B5EF4-FFF2-40B4-BE49-F238E27FC236}">
                      <a16:creationId xmlns:a16="http://schemas.microsoft.com/office/drawing/2014/main" id="{50AFBC47-9745-6103-FE57-97A4317038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414" y="659"/>
                  <a:ext cx="239" cy="12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632" name="Line 50">
                  <a:extLst>
                    <a:ext uri="{FF2B5EF4-FFF2-40B4-BE49-F238E27FC236}">
                      <a16:creationId xmlns:a16="http://schemas.microsoft.com/office/drawing/2014/main" id="{AAE2961E-C886-1595-BC6B-1C052E6E63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74" y="623"/>
                  <a:ext cx="119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633" name="Line 51">
                  <a:extLst>
                    <a:ext uri="{FF2B5EF4-FFF2-40B4-BE49-F238E27FC236}">
                      <a16:creationId xmlns:a16="http://schemas.microsoft.com/office/drawing/2014/main" id="{C90B0464-53BA-EF02-01C9-FF5F531FFB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88" y="768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634" name="Text Box 52">
                  <a:extLst>
                    <a:ext uri="{FF2B5EF4-FFF2-40B4-BE49-F238E27FC236}">
                      <a16:creationId xmlns:a16="http://schemas.microsoft.com/office/drawing/2014/main" id="{46705586-E28D-1ECE-4D1C-68A219EBD4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32" y="809"/>
                  <a:ext cx="418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CC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800" b="1" i="1">
                      <a:latin typeface="Times New Roman" panose="02020603050405020304" pitchFamily="18" charset="0"/>
                    </a:rPr>
                    <a:t>t=</a:t>
                  </a:r>
                  <a:r>
                    <a:rPr kumimoji="1" lang="en-US" altLang="zh-CN" sz="2800" b="1">
                      <a:latin typeface="Times New Roman" panose="02020603050405020304" pitchFamily="18" charset="0"/>
                    </a:rPr>
                    <a:t>0</a:t>
                  </a:r>
                  <a:endParaRPr kumimoji="1" lang="en-US" altLang="zh-CN" sz="2800" b="1" i="1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25635" name="Group 53">
                  <a:extLst>
                    <a:ext uri="{FF2B5EF4-FFF2-40B4-BE49-F238E27FC236}">
                      <a16:creationId xmlns:a16="http://schemas.microsoft.com/office/drawing/2014/main" id="{46657718-5AB9-FCFF-E36D-700F6844B3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82" y="1036"/>
                  <a:ext cx="103" cy="410"/>
                  <a:chOff x="2160" y="1198"/>
                  <a:chExt cx="97" cy="246"/>
                </a:xfrm>
              </p:grpSpPr>
              <p:sp>
                <p:nvSpPr>
                  <p:cNvPr id="25637" name="Arc 54">
                    <a:extLst>
                      <a:ext uri="{FF2B5EF4-FFF2-40B4-BE49-F238E27FC236}">
                        <a16:creationId xmlns:a16="http://schemas.microsoft.com/office/drawing/2014/main" id="{AC473201-E2CD-1142-06C9-4799C6D94D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60" y="1198"/>
                    <a:ext cx="97" cy="82"/>
                  </a:xfrm>
                  <a:custGeom>
                    <a:avLst/>
                    <a:gdLst>
                      <a:gd name="T0" fmla="*/ 0 w 21825"/>
                      <a:gd name="T1" fmla="*/ 0 h 43200"/>
                      <a:gd name="T2" fmla="*/ 0 w 21825"/>
                      <a:gd name="T3" fmla="*/ 0 h 43200"/>
                      <a:gd name="T4" fmla="*/ 0 w 21825"/>
                      <a:gd name="T5" fmla="*/ 0 h 432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825" h="43200" fill="none" extrusionOk="0">
                        <a:moveTo>
                          <a:pt x="0" y="1"/>
                        </a:moveTo>
                        <a:cubicBezTo>
                          <a:pt x="74" y="0"/>
                          <a:pt x="149" y="-1"/>
                          <a:pt x="225" y="0"/>
                        </a:cubicBezTo>
                        <a:cubicBezTo>
                          <a:pt x="12154" y="0"/>
                          <a:pt x="21825" y="9670"/>
                          <a:pt x="21825" y="21600"/>
                        </a:cubicBezTo>
                        <a:cubicBezTo>
                          <a:pt x="21825" y="33529"/>
                          <a:pt x="12154" y="43199"/>
                          <a:pt x="225" y="43200"/>
                        </a:cubicBezTo>
                      </a:path>
                      <a:path w="21825" h="43200" stroke="0" extrusionOk="0">
                        <a:moveTo>
                          <a:pt x="0" y="1"/>
                        </a:moveTo>
                        <a:cubicBezTo>
                          <a:pt x="74" y="0"/>
                          <a:pt x="149" y="-1"/>
                          <a:pt x="225" y="0"/>
                        </a:cubicBezTo>
                        <a:cubicBezTo>
                          <a:pt x="12154" y="0"/>
                          <a:pt x="21825" y="9670"/>
                          <a:pt x="21825" y="21600"/>
                        </a:cubicBezTo>
                        <a:cubicBezTo>
                          <a:pt x="21825" y="33529"/>
                          <a:pt x="12154" y="43199"/>
                          <a:pt x="225" y="43200"/>
                        </a:cubicBezTo>
                        <a:lnTo>
                          <a:pt x="225" y="2160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38" name="Arc 55">
                    <a:extLst>
                      <a:ext uri="{FF2B5EF4-FFF2-40B4-BE49-F238E27FC236}">
                        <a16:creationId xmlns:a16="http://schemas.microsoft.com/office/drawing/2014/main" id="{0846B839-1D82-90A3-C8E1-A7DABCD064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60" y="1280"/>
                    <a:ext cx="97" cy="82"/>
                  </a:xfrm>
                  <a:custGeom>
                    <a:avLst/>
                    <a:gdLst>
                      <a:gd name="T0" fmla="*/ 0 w 21825"/>
                      <a:gd name="T1" fmla="*/ 0 h 43200"/>
                      <a:gd name="T2" fmla="*/ 0 w 21825"/>
                      <a:gd name="T3" fmla="*/ 0 h 43200"/>
                      <a:gd name="T4" fmla="*/ 0 w 21825"/>
                      <a:gd name="T5" fmla="*/ 0 h 432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825" h="43200" fill="none" extrusionOk="0">
                        <a:moveTo>
                          <a:pt x="0" y="1"/>
                        </a:moveTo>
                        <a:cubicBezTo>
                          <a:pt x="74" y="0"/>
                          <a:pt x="149" y="-1"/>
                          <a:pt x="225" y="0"/>
                        </a:cubicBezTo>
                        <a:cubicBezTo>
                          <a:pt x="12154" y="0"/>
                          <a:pt x="21825" y="9670"/>
                          <a:pt x="21825" y="21600"/>
                        </a:cubicBezTo>
                        <a:cubicBezTo>
                          <a:pt x="21825" y="33529"/>
                          <a:pt x="12154" y="43199"/>
                          <a:pt x="225" y="43200"/>
                        </a:cubicBezTo>
                      </a:path>
                      <a:path w="21825" h="43200" stroke="0" extrusionOk="0">
                        <a:moveTo>
                          <a:pt x="0" y="1"/>
                        </a:moveTo>
                        <a:cubicBezTo>
                          <a:pt x="74" y="0"/>
                          <a:pt x="149" y="-1"/>
                          <a:pt x="225" y="0"/>
                        </a:cubicBezTo>
                        <a:cubicBezTo>
                          <a:pt x="12154" y="0"/>
                          <a:pt x="21825" y="9670"/>
                          <a:pt x="21825" y="21600"/>
                        </a:cubicBezTo>
                        <a:cubicBezTo>
                          <a:pt x="21825" y="33529"/>
                          <a:pt x="12154" y="43199"/>
                          <a:pt x="225" y="43200"/>
                        </a:cubicBezTo>
                        <a:lnTo>
                          <a:pt x="225" y="2160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39" name="Arc 56">
                    <a:extLst>
                      <a:ext uri="{FF2B5EF4-FFF2-40B4-BE49-F238E27FC236}">
                        <a16:creationId xmlns:a16="http://schemas.microsoft.com/office/drawing/2014/main" id="{A5870644-78D4-8FF7-30A8-BFDB744F5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60" y="1362"/>
                    <a:ext cx="97" cy="82"/>
                  </a:xfrm>
                  <a:custGeom>
                    <a:avLst/>
                    <a:gdLst>
                      <a:gd name="T0" fmla="*/ 0 w 21825"/>
                      <a:gd name="T1" fmla="*/ 0 h 43200"/>
                      <a:gd name="T2" fmla="*/ 0 w 21825"/>
                      <a:gd name="T3" fmla="*/ 0 h 43200"/>
                      <a:gd name="T4" fmla="*/ 0 w 21825"/>
                      <a:gd name="T5" fmla="*/ 0 h 432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825" h="43200" fill="none" extrusionOk="0">
                        <a:moveTo>
                          <a:pt x="0" y="1"/>
                        </a:moveTo>
                        <a:cubicBezTo>
                          <a:pt x="74" y="0"/>
                          <a:pt x="149" y="-1"/>
                          <a:pt x="225" y="0"/>
                        </a:cubicBezTo>
                        <a:cubicBezTo>
                          <a:pt x="12154" y="0"/>
                          <a:pt x="21825" y="9670"/>
                          <a:pt x="21825" y="21600"/>
                        </a:cubicBezTo>
                        <a:cubicBezTo>
                          <a:pt x="21825" y="33529"/>
                          <a:pt x="12154" y="43199"/>
                          <a:pt x="225" y="43200"/>
                        </a:cubicBezTo>
                      </a:path>
                      <a:path w="21825" h="43200" stroke="0" extrusionOk="0">
                        <a:moveTo>
                          <a:pt x="0" y="1"/>
                        </a:moveTo>
                        <a:cubicBezTo>
                          <a:pt x="74" y="0"/>
                          <a:pt x="149" y="-1"/>
                          <a:pt x="225" y="0"/>
                        </a:cubicBezTo>
                        <a:cubicBezTo>
                          <a:pt x="12154" y="0"/>
                          <a:pt x="21825" y="9670"/>
                          <a:pt x="21825" y="21600"/>
                        </a:cubicBezTo>
                        <a:cubicBezTo>
                          <a:pt x="21825" y="33529"/>
                          <a:pt x="12154" y="43199"/>
                          <a:pt x="225" y="43200"/>
                        </a:cubicBezTo>
                        <a:lnTo>
                          <a:pt x="225" y="2160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5636" name="Text Box 57">
                  <a:extLst>
                    <a:ext uri="{FF2B5EF4-FFF2-40B4-BE49-F238E27FC236}">
                      <a16:creationId xmlns:a16="http://schemas.microsoft.com/office/drawing/2014/main" id="{B80507AD-7F6E-F95E-615B-984CB8B493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25" y="1061"/>
                  <a:ext cx="271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CC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800" b="1" i="1">
                      <a:latin typeface="Times New Roman" panose="02020603050405020304" pitchFamily="18" charset="0"/>
                    </a:rPr>
                    <a:t>i</a:t>
                  </a:r>
                  <a:r>
                    <a:rPr kumimoji="1" lang="en-US" altLang="zh-CN" sz="2800" b="1" i="1" baseline="-25000">
                      <a:latin typeface="Times New Roman" panose="02020603050405020304" pitchFamily="18" charset="0"/>
                    </a:rPr>
                    <a:t>L</a:t>
                  </a:r>
                  <a:endParaRPr kumimoji="1" lang="en-US" altLang="zh-CN" sz="2800" b="1" i="1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5620" name="Line 58">
                <a:extLst>
                  <a:ext uri="{FF2B5EF4-FFF2-40B4-BE49-F238E27FC236}">
                    <a16:creationId xmlns:a16="http://schemas.microsoft.com/office/drawing/2014/main" id="{BBDA8843-3E99-4A74-887E-CB7CEB2909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1452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5615" name="Rectangle 59">
              <a:extLst>
                <a:ext uri="{FF2B5EF4-FFF2-40B4-BE49-F238E27FC236}">
                  <a16:creationId xmlns:a16="http://schemas.microsoft.com/office/drawing/2014/main" id="{455F3D84-8474-91F8-5772-3FC132050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768"/>
              <a:ext cx="33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800" b="1" i="1" baseline="-25000">
                  <a:latin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25616" name="Line 60">
              <a:extLst>
                <a:ext uri="{FF2B5EF4-FFF2-40B4-BE49-F238E27FC236}">
                  <a16:creationId xmlns:a16="http://schemas.microsoft.com/office/drawing/2014/main" id="{769DAA21-4FF9-C948-9DCD-660A9673F3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720"/>
              <a:ext cx="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41757" name="Group 61">
            <a:extLst>
              <a:ext uri="{FF2B5EF4-FFF2-40B4-BE49-F238E27FC236}">
                <a16:creationId xmlns:a16="http://schemas.microsoft.com/office/drawing/2014/main" id="{02EB85B8-11BE-71ED-AA33-94767A16CC77}"/>
              </a:ext>
            </a:extLst>
          </p:cNvPr>
          <p:cNvGrpSpPr>
            <a:grpSpLocks/>
          </p:cNvGrpSpPr>
          <p:nvPr/>
        </p:nvGrpSpPr>
        <p:grpSpPr bwMode="auto">
          <a:xfrm>
            <a:off x="5938838" y="1350963"/>
            <a:ext cx="1447800" cy="685800"/>
            <a:chOff x="3264" y="2496"/>
            <a:chExt cx="912" cy="480"/>
          </a:xfrm>
        </p:grpSpPr>
        <p:sp>
          <p:nvSpPr>
            <p:cNvPr id="25612" name="Line 62">
              <a:extLst>
                <a:ext uri="{FF2B5EF4-FFF2-40B4-BE49-F238E27FC236}">
                  <a16:creationId xmlns:a16="http://schemas.microsoft.com/office/drawing/2014/main" id="{2F71D40B-C9AD-1E76-5814-5B10E10A68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496"/>
              <a:ext cx="0" cy="48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3" name="Freeform 63">
              <a:extLst>
                <a:ext uri="{FF2B5EF4-FFF2-40B4-BE49-F238E27FC236}">
                  <a16:creationId xmlns:a16="http://schemas.microsoft.com/office/drawing/2014/main" id="{64A663E1-548D-463E-9084-6FAE5CB3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4" y="2496"/>
              <a:ext cx="912" cy="432"/>
            </a:xfrm>
            <a:custGeom>
              <a:avLst/>
              <a:gdLst>
                <a:gd name="T0" fmla="*/ 0 w 912"/>
                <a:gd name="T1" fmla="*/ 0 h 432"/>
                <a:gd name="T2" fmla="*/ 240 w 912"/>
                <a:gd name="T3" fmla="*/ 288 h 432"/>
                <a:gd name="T4" fmla="*/ 480 w 912"/>
                <a:gd name="T5" fmla="*/ 384 h 432"/>
                <a:gd name="T6" fmla="*/ 912 w 912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2" h="432">
                  <a:moveTo>
                    <a:pt x="0" y="0"/>
                  </a:moveTo>
                  <a:cubicBezTo>
                    <a:pt x="80" y="112"/>
                    <a:pt x="160" y="224"/>
                    <a:pt x="240" y="288"/>
                  </a:cubicBezTo>
                  <a:cubicBezTo>
                    <a:pt x="320" y="352"/>
                    <a:pt x="368" y="360"/>
                    <a:pt x="480" y="384"/>
                  </a:cubicBezTo>
                  <a:cubicBezTo>
                    <a:pt x="592" y="408"/>
                    <a:pt x="832" y="424"/>
                    <a:pt x="912" y="432"/>
                  </a:cubicBezTo>
                </a:path>
              </a:pathLst>
            </a:cu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41760" name="Rectangle 64">
            <a:extLst>
              <a:ext uri="{FF2B5EF4-FFF2-40B4-BE49-F238E27FC236}">
                <a16:creationId xmlns:a16="http://schemas.microsoft.com/office/drawing/2014/main" id="{41DD98C1-705E-3DF2-24EC-06828FBEF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1052513"/>
            <a:ext cx="5302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rgbClr val="FF00FF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800" b="1" i="1" baseline="-25000">
                <a:solidFill>
                  <a:srgbClr val="FF00FF"/>
                </a:solidFill>
                <a:latin typeface="Times New Roman" panose="02020603050405020304" pitchFamily="18" charset="0"/>
              </a:rPr>
              <a:t>L</a:t>
            </a:r>
          </a:p>
        </p:txBody>
      </p:sp>
      <p:sp>
        <p:nvSpPr>
          <p:cNvPr id="541761" name="Rectangle 65">
            <a:extLst>
              <a:ext uri="{FF2B5EF4-FFF2-40B4-BE49-F238E27FC236}">
                <a16:creationId xmlns:a16="http://schemas.microsoft.com/office/drawing/2014/main" id="{E874F3FB-EF51-299E-E3E4-FB918BE93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1196975"/>
            <a:ext cx="4302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41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4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4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41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698" grpId="0" animBg="1" autoUpdateAnimBg="0"/>
      <p:bldP spid="541699" grpId="0" build="p" autoUpdateAnimBg="0"/>
      <p:bldP spid="541729" grpId="0" autoUpdateAnimBg="0"/>
      <p:bldP spid="541760" grpId="0" autoUpdateAnimBg="0"/>
      <p:bldP spid="541761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3">
            <a:extLst>
              <a:ext uri="{FF2B5EF4-FFF2-40B4-BE49-F238E27FC236}">
                <a16:creationId xmlns:a16="http://schemas.microsoft.com/office/drawing/2014/main" id="{9319F1F4-CBF3-6D6B-B2DE-0497786C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F7D185-4620-4088-9DD3-C9D84CADB166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pSp>
        <p:nvGrpSpPr>
          <p:cNvPr id="653316" name="Group 4">
            <a:extLst>
              <a:ext uri="{FF2B5EF4-FFF2-40B4-BE49-F238E27FC236}">
                <a16:creationId xmlns:a16="http://schemas.microsoft.com/office/drawing/2014/main" id="{E639A888-0FE9-BC50-BF43-20E7AC3AACB1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052513"/>
            <a:ext cx="8512175" cy="1890712"/>
            <a:chOff x="384" y="2736"/>
            <a:chExt cx="5304" cy="1191"/>
          </a:xfrm>
        </p:grpSpPr>
        <p:sp>
          <p:nvSpPr>
            <p:cNvPr id="26628" name="Text Box 5">
              <a:extLst>
                <a:ext uri="{FF2B5EF4-FFF2-40B4-BE49-F238E27FC236}">
                  <a16:creationId xmlns:a16="http://schemas.microsoft.com/office/drawing/2014/main" id="{E00FFA5A-2094-1C96-F842-BB24D85350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168"/>
              <a:ext cx="12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28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  <a:r>
                <a:rPr kumimoji="1" lang="zh-CN" altLang="en-US" sz="2800" b="1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）条件</a:t>
              </a:r>
            </a:p>
          </p:txBody>
        </p:sp>
        <p:sp>
          <p:nvSpPr>
            <p:cNvPr id="26629" name="AutoShape 6">
              <a:extLst>
                <a:ext uri="{FF2B5EF4-FFF2-40B4-BE49-F238E27FC236}">
                  <a16:creationId xmlns:a16="http://schemas.microsoft.com/office/drawing/2014/main" id="{A73B1F86-225E-B6E7-E979-C63F4E029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928"/>
              <a:ext cx="240" cy="816"/>
            </a:xfrm>
            <a:prstGeom prst="leftBrace">
              <a:avLst>
                <a:gd name="adj1" fmla="val 28333"/>
                <a:gd name="adj2" fmla="val 5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26630" name="Text Box 7">
              <a:extLst>
                <a:ext uri="{FF2B5EF4-FFF2-40B4-BE49-F238E27FC236}">
                  <a16:creationId xmlns:a16="http://schemas.microsoft.com/office/drawing/2014/main" id="{EB53C0D9-E632-9CBE-B137-28228EDA60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0" y="2736"/>
              <a:ext cx="38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换路</a:t>
              </a: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（</a:t>
              </a: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开关的通断、参数的改变等</a:t>
              </a: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26631" name="Rectangle 8">
              <a:extLst>
                <a:ext uri="{FF2B5EF4-FFF2-40B4-BE49-F238E27FC236}">
                  <a16:creationId xmlns:a16="http://schemas.microsoft.com/office/drawing/2014/main" id="{ABB48908-5134-F46D-A42E-3368321AF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4" y="3504"/>
              <a:ext cx="100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储能元件</a:t>
              </a:r>
            </a:p>
          </p:txBody>
        </p:sp>
        <p:sp>
          <p:nvSpPr>
            <p:cNvPr id="26632" name="AutoShape 9">
              <a:extLst>
                <a:ext uri="{FF2B5EF4-FFF2-40B4-BE49-F238E27FC236}">
                  <a16:creationId xmlns:a16="http://schemas.microsoft.com/office/drawing/2014/main" id="{5DEAAA20-89FC-74BC-88B4-2D2AA7F19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3360"/>
              <a:ext cx="192" cy="528"/>
            </a:xfrm>
            <a:prstGeom prst="leftBrace">
              <a:avLst>
                <a:gd name="adj1" fmla="val 22917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26633" name="Rectangle 10">
              <a:extLst>
                <a:ext uri="{FF2B5EF4-FFF2-40B4-BE49-F238E27FC236}">
                  <a16:creationId xmlns:a16="http://schemas.microsoft.com/office/drawing/2014/main" id="{BEE0C0B4-9050-F798-4A8D-F60C54E1A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4" y="3216"/>
              <a:ext cx="86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电容</a:t>
              </a:r>
              <a:r>
                <a: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C</a:t>
              </a:r>
              <a:endPara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634" name="Rectangle 11">
              <a:extLst>
                <a:ext uri="{FF2B5EF4-FFF2-40B4-BE49-F238E27FC236}">
                  <a16:creationId xmlns:a16="http://schemas.microsoft.com/office/drawing/2014/main" id="{056D43AC-DB45-5B8B-D7F0-966FEFB72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" y="3600"/>
              <a:ext cx="8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电感</a:t>
              </a:r>
              <a:r>
                <a: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3">
            <a:extLst>
              <a:ext uri="{FF2B5EF4-FFF2-40B4-BE49-F238E27FC236}">
                <a16:creationId xmlns:a16="http://schemas.microsoft.com/office/drawing/2014/main" id="{7121C98D-0A9D-EC8E-5CD5-E2D734437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1D4739-D235-41C2-A9B1-7E7AB401B9AA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42722" name="Text Box 2">
            <a:extLst>
              <a:ext uri="{FF2B5EF4-FFF2-40B4-BE49-F238E27FC236}">
                <a16:creationId xmlns:a16="http://schemas.microsoft.com/office/drawing/2014/main" id="{FD668E18-5E33-DB32-BB72-B17DD93A9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4489450"/>
            <a:ext cx="7359650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注意：直流电路、交流电路都存在过渡过程。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本课的重点讲授直流电路的过渡过程。</a:t>
            </a:r>
          </a:p>
        </p:txBody>
      </p:sp>
      <p:sp>
        <p:nvSpPr>
          <p:cNvPr id="542723" name="Rectangle 3">
            <a:extLst>
              <a:ext uri="{FF2B5EF4-FFF2-40B4-BE49-F238E27FC236}">
                <a16:creationId xmlns:a16="http://schemas.microsoft.com/office/drawing/2014/main" id="{45F58BA6-0D70-E544-F488-CA40D637D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476250"/>
            <a:ext cx="5905500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b="1">
                <a:solidFill>
                  <a:srgbClr val="0066FF"/>
                </a:solidFill>
                <a:latin typeface="Times New Roman" panose="02020603050405020304" pitchFamily="18" charset="0"/>
              </a:rPr>
              <a:t>3.  </a:t>
            </a:r>
            <a:r>
              <a:rPr lang="zh-CN" altLang="en-US" b="1">
                <a:solidFill>
                  <a:srgbClr val="0066FF"/>
                </a:solidFill>
                <a:latin typeface="Times New Roman" panose="02020603050405020304" pitchFamily="18" charset="0"/>
                <a:ea typeface="楷体_GB2312" pitchFamily="49" charset="-122"/>
              </a:rPr>
              <a:t>研究过渡过程的意义</a:t>
            </a:r>
            <a:r>
              <a:rPr lang="zh-CN" altLang="en-US" b="1">
                <a:solidFill>
                  <a:srgbClr val="0066FF"/>
                </a:solidFill>
                <a:latin typeface="Times New Roman" panose="02020603050405020304" pitchFamily="18" charset="0"/>
              </a:rPr>
              <a:t>       </a:t>
            </a:r>
            <a:endParaRPr lang="zh-CN" altLang="en-US" b="1">
              <a:solidFill>
                <a:srgbClr val="0066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7653" name="Rectangle 4">
            <a:extLst>
              <a:ext uri="{FF2B5EF4-FFF2-40B4-BE49-F238E27FC236}">
                <a16:creationId xmlns:a16="http://schemas.microsoft.com/office/drawing/2014/main" id="{F7A17496-06DA-F34D-A313-B48A37399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775" y="2505075"/>
            <a:ext cx="273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2800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542725" name="Rectangle 5">
            <a:extLst>
              <a:ext uri="{FF2B5EF4-FFF2-40B4-BE49-F238E27FC236}">
                <a16:creationId xmlns:a16="http://schemas.microsoft.com/office/drawing/2014/main" id="{B6FB03EC-69D8-8620-DAF7-6191DEE3A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68413"/>
            <a:ext cx="8686800" cy="11176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kumimoji="1" lang="en-US" altLang="zh-CN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(1)  </a:t>
            </a:r>
            <a:r>
              <a:rPr kumimoji="1" lang="zh-CN" altLang="en-US" sz="28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利用电路暂态过程产生特定波形的电信号</a:t>
            </a:r>
            <a:r>
              <a:rPr kumimoji="1" lang="en-US" altLang="zh-CN" sz="28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—</a:t>
            </a:r>
            <a:r>
              <a:rPr kumimoji="1" lang="zh-CN" altLang="en-US" sz="28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利用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kumimoji="1" lang="zh-CN" altLang="en-US" sz="28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    </a:t>
            </a:r>
            <a:r>
              <a:rPr kumimoji="1"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如锯齿波、三角波、尖脉冲等，应用于电子电路。</a:t>
            </a:r>
          </a:p>
        </p:txBody>
      </p:sp>
      <p:sp>
        <p:nvSpPr>
          <p:cNvPr id="542726" name="Rectangle 6">
            <a:extLst>
              <a:ext uri="{FF2B5EF4-FFF2-40B4-BE49-F238E27FC236}">
                <a16:creationId xmlns:a16="http://schemas.microsoft.com/office/drawing/2014/main" id="{315C5698-B089-0704-7B4A-C1A7972FD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98738"/>
            <a:ext cx="8686800" cy="16303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kumimoji="1" lang="en-US" altLang="zh-CN" sz="28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(2) </a:t>
            </a:r>
            <a:r>
              <a:rPr kumimoji="1" lang="zh-CN" altLang="en-US" sz="28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控制、预防可能产生的危害</a:t>
            </a:r>
            <a:r>
              <a:rPr kumimoji="1" lang="en-US" altLang="zh-CN" sz="28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----</a:t>
            </a:r>
            <a:r>
              <a:rPr kumimoji="1" lang="zh-CN" altLang="en-US" sz="28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去除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kumimoji="1" lang="zh-CN" altLang="en-US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    </a:t>
            </a:r>
            <a:r>
              <a:rPr kumimoji="1"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暂态过程开始的瞬间可能产生过电压、过电流使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kumimoji="1"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    电气设备或元件损坏。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2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54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22" grpId="0"/>
      <p:bldP spid="542725" grpId="0" autoUpdateAnimBg="0"/>
      <p:bldP spid="542726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1">
            <a:extLst>
              <a:ext uri="{FF2B5EF4-FFF2-40B4-BE49-F238E27FC236}">
                <a16:creationId xmlns:a16="http://schemas.microsoft.com/office/drawing/2014/main" id="{E60CA899-8AFA-FC90-BCEB-218159EF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2174C6-F12C-4513-805E-98A39269EBC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8675" name="Text Box 2">
            <a:extLst>
              <a:ext uri="{FF2B5EF4-FFF2-40B4-BE49-F238E27FC236}">
                <a16:creationId xmlns:a16="http://schemas.microsoft.com/office/drawing/2014/main" id="{47361A5C-F69F-3D9F-E6B8-3351A017D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04813"/>
            <a:ext cx="7391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3600" b="1">
                <a:solidFill>
                  <a:srgbClr val="FF3300"/>
                </a:solidFill>
                <a:latin typeface="Times New Roman" panose="02020603050405020304" pitchFamily="18" charset="0"/>
              </a:rPr>
              <a:t>2.2.2  </a:t>
            </a:r>
            <a:r>
              <a:rPr kumimoji="1" lang="zh-CN" altLang="en-US" sz="36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换路定则及电路初时值的确定</a:t>
            </a: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5567501C-A44A-6372-C9C3-112F142B4C81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1096963"/>
            <a:ext cx="7058025" cy="1731962"/>
            <a:chOff x="385" y="527"/>
            <a:chExt cx="4446" cy="1091"/>
          </a:xfrm>
        </p:grpSpPr>
        <p:sp>
          <p:nvSpPr>
            <p:cNvPr id="28687" name="Rectangle 4">
              <a:extLst>
                <a:ext uri="{FF2B5EF4-FFF2-40B4-BE49-F238E27FC236}">
                  <a16:creationId xmlns:a16="http://schemas.microsoft.com/office/drawing/2014/main" id="{68511B31-9E72-CFB7-CD10-EDC02CDE6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890"/>
              <a:ext cx="444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r>
                <a:rPr lang="zh-CN" altLang="en-US"/>
                <a:t>换路前的一瞬间记为： </a:t>
              </a:r>
              <a:r>
                <a:rPr lang="en-US" altLang="zh-CN"/>
                <a:t>t = 0−</a:t>
              </a:r>
              <a:endParaRPr lang="en-US" altLang="en-US"/>
            </a:p>
          </p:txBody>
        </p:sp>
        <p:sp>
          <p:nvSpPr>
            <p:cNvPr id="28688" name="Text Box 7">
              <a:extLst>
                <a:ext uri="{FF2B5EF4-FFF2-40B4-BE49-F238E27FC236}">
                  <a16:creationId xmlns:a16="http://schemas.microsoft.com/office/drawing/2014/main" id="{B94EABDD-4769-EC56-093B-88E5943A0B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527"/>
              <a:ext cx="30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r>
                <a:rPr lang="zh-CN" altLang="en-US"/>
                <a:t>换路一瞬间记为：</a:t>
              </a:r>
              <a:r>
                <a:rPr lang="en-US" altLang="zh-CN" i="1"/>
                <a:t>t </a:t>
              </a:r>
              <a:r>
                <a:rPr lang="en-US" altLang="zh-CN"/>
                <a:t>= 0</a:t>
              </a:r>
            </a:p>
          </p:txBody>
        </p:sp>
        <p:sp>
          <p:nvSpPr>
            <p:cNvPr id="28689" name="Text Box 8">
              <a:extLst>
                <a:ext uri="{FF2B5EF4-FFF2-40B4-BE49-F238E27FC236}">
                  <a16:creationId xmlns:a16="http://schemas.microsoft.com/office/drawing/2014/main" id="{77D12CB0-A6E7-FA2F-7258-B84805073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" y="1253"/>
              <a:ext cx="359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r>
                <a:rPr lang="zh-CN" altLang="en-US"/>
                <a:t>换路后的一瞬间记为：</a:t>
              </a:r>
              <a:r>
                <a:rPr lang="en-US" altLang="zh-CN"/>
                <a:t>t = 0+</a:t>
              </a:r>
            </a:p>
          </p:txBody>
        </p:sp>
      </p:grpSp>
      <p:sp>
        <p:nvSpPr>
          <p:cNvPr id="8" name="Text Box 11">
            <a:extLst>
              <a:ext uri="{FF2B5EF4-FFF2-40B4-BE49-F238E27FC236}">
                <a16:creationId xmlns:a16="http://schemas.microsoft.com/office/drawing/2014/main" id="{2AE48A6C-5581-07CA-3C65-4E432AB4B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88" y="2828925"/>
            <a:ext cx="8893175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r>
              <a:rPr lang="en-US" altLang="zh-CN" sz="2400"/>
              <a:t>    </a:t>
            </a:r>
            <a:r>
              <a:rPr lang="zh-CN" altLang="en-US" sz="2800" b="1">
                <a:solidFill>
                  <a:srgbClr val="FF0000"/>
                </a:solidFill>
              </a:rPr>
              <a:t>初始条件</a:t>
            </a:r>
            <a:r>
              <a:rPr lang="zh-CN" altLang="en-US" sz="2800" b="1"/>
              <a:t>是指在换路后一瞬间一阶电路中响应值</a:t>
            </a:r>
            <a:r>
              <a:rPr lang="en-US" altLang="zh-CN" sz="2800" b="1"/>
              <a:t>y(0</a:t>
            </a:r>
            <a:r>
              <a:rPr lang="en-US" altLang="zh-CN" sz="2800" b="1" baseline="-25000"/>
              <a:t>+</a:t>
            </a:r>
            <a:r>
              <a:rPr lang="en-US" altLang="zh-CN" sz="2800" b="1"/>
              <a:t>)——</a:t>
            </a:r>
            <a:r>
              <a:rPr lang="zh-CN" altLang="en-US" sz="2800" b="1"/>
              <a:t>即</a:t>
            </a:r>
            <a:r>
              <a:rPr lang="en-US" altLang="zh-CN" sz="2800" b="1" i="1"/>
              <a:t>t </a:t>
            </a:r>
            <a:r>
              <a:rPr lang="en-US" altLang="zh-CN" sz="2800" b="1"/>
              <a:t>= 0</a:t>
            </a:r>
            <a:r>
              <a:rPr lang="en-US" altLang="zh-CN" sz="2800" b="1" baseline="-25000"/>
              <a:t>+</a:t>
            </a:r>
            <a:r>
              <a:rPr lang="zh-CN" altLang="en-US" sz="2800" b="1"/>
              <a:t>时刻的</a:t>
            </a:r>
            <a:r>
              <a:rPr lang="en-US" altLang="zh-CN" sz="2800" b="1" i="1">
                <a:solidFill>
                  <a:srgbClr val="FF0000"/>
                </a:solidFill>
              </a:rPr>
              <a:t>u</a:t>
            </a:r>
            <a:r>
              <a:rPr lang="en-US" altLang="zh-CN" sz="2800" b="1" i="1" baseline="-25000">
                <a:solidFill>
                  <a:srgbClr val="FF0000"/>
                </a:solidFill>
              </a:rPr>
              <a:t>C</a:t>
            </a:r>
            <a:r>
              <a:rPr lang="en-US" altLang="zh-CN" sz="2800" b="1">
                <a:solidFill>
                  <a:srgbClr val="FF0000"/>
                </a:solidFill>
              </a:rPr>
              <a:t>(0</a:t>
            </a:r>
            <a:r>
              <a:rPr lang="en-US" altLang="zh-CN" sz="2800" b="1" baseline="-25000">
                <a:solidFill>
                  <a:srgbClr val="FF0000"/>
                </a:solidFill>
              </a:rPr>
              <a:t>+</a:t>
            </a:r>
            <a:r>
              <a:rPr lang="en-US" altLang="zh-CN" sz="2800" b="1">
                <a:solidFill>
                  <a:srgbClr val="FF0000"/>
                </a:solidFill>
              </a:rPr>
              <a:t>) </a:t>
            </a:r>
            <a:r>
              <a:rPr lang="zh-CN" altLang="en-US" sz="2800" b="1">
                <a:solidFill>
                  <a:srgbClr val="FF0000"/>
                </a:solidFill>
              </a:rPr>
              <a:t>、</a:t>
            </a:r>
            <a:r>
              <a:rPr lang="zh-CN" altLang="en-US" sz="2800" b="1"/>
              <a:t> </a:t>
            </a:r>
            <a:r>
              <a:rPr lang="en-US" altLang="zh-CN" sz="2800" b="1" i="1">
                <a:solidFill>
                  <a:srgbClr val="0000FF"/>
                </a:solidFill>
              </a:rPr>
              <a:t>i</a:t>
            </a:r>
            <a:r>
              <a:rPr lang="en-US" altLang="zh-CN" sz="2800" b="1">
                <a:solidFill>
                  <a:srgbClr val="0000FF"/>
                </a:solidFill>
              </a:rPr>
              <a:t>(0</a:t>
            </a:r>
            <a:r>
              <a:rPr lang="en-US" altLang="zh-CN" sz="2800" b="1" baseline="-25000">
                <a:solidFill>
                  <a:srgbClr val="0000FF"/>
                </a:solidFill>
              </a:rPr>
              <a:t>+</a:t>
            </a:r>
            <a:r>
              <a:rPr lang="en-US" altLang="zh-CN" sz="2800" b="1">
                <a:solidFill>
                  <a:srgbClr val="0000FF"/>
                </a:solidFill>
              </a:rPr>
              <a:t>)</a:t>
            </a:r>
            <a:r>
              <a:rPr lang="zh-CN" altLang="en-US" sz="2800" b="1">
                <a:solidFill>
                  <a:srgbClr val="0000FF"/>
                </a:solidFill>
              </a:rPr>
              <a:t>、 </a:t>
            </a:r>
            <a:r>
              <a:rPr lang="en-US" altLang="zh-CN" sz="2800" b="1" i="1">
                <a:solidFill>
                  <a:srgbClr val="0000FF"/>
                </a:solidFill>
              </a:rPr>
              <a:t>u</a:t>
            </a:r>
            <a:r>
              <a:rPr lang="en-US" altLang="zh-CN" sz="2800" b="1" baseline="-25000">
                <a:solidFill>
                  <a:srgbClr val="0000FF"/>
                </a:solidFill>
              </a:rPr>
              <a:t>R</a:t>
            </a:r>
            <a:r>
              <a:rPr lang="en-US" altLang="zh-CN" sz="2800" b="1">
                <a:solidFill>
                  <a:srgbClr val="0000FF"/>
                </a:solidFill>
              </a:rPr>
              <a:t>(0</a:t>
            </a:r>
            <a:r>
              <a:rPr lang="en-US" altLang="zh-CN" sz="2800" b="1" baseline="-25000">
                <a:solidFill>
                  <a:srgbClr val="0000FF"/>
                </a:solidFill>
              </a:rPr>
              <a:t>+</a:t>
            </a:r>
            <a:r>
              <a:rPr lang="en-US" altLang="zh-CN" sz="2800" b="1">
                <a:solidFill>
                  <a:srgbClr val="0000FF"/>
                </a:solidFill>
              </a:rPr>
              <a:t>)</a:t>
            </a:r>
          </a:p>
        </p:txBody>
      </p:sp>
      <p:grpSp>
        <p:nvGrpSpPr>
          <p:cNvPr id="9" name="Group 17">
            <a:extLst>
              <a:ext uri="{FF2B5EF4-FFF2-40B4-BE49-F238E27FC236}">
                <a16:creationId xmlns:a16="http://schemas.microsoft.com/office/drawing/2014/main" id="{F91C85E3-3504-FCA8-D071-E194E1ED0F38}"/>
              </a:ext>
            </a:extLst>
          </p:cNvPr>
          <p:cNvGrpSpPr>
            <a:grpSpLocks/>
          </p:cNvGrpSpPr>
          <p:nvPr/>
        </p:nvGrpSpPr>
        <p:grpSpPr bwMode="auto">
          <a:xfrm>
            <a:off x="720725" y="3919538"/>
            <a:ext cx="6553200" cy="2524125"/>
            <a:chOff x="385" y="255"/>
            <a:chExt cx="4128" cy="1590"/>
          </a:xfrm>
        </p:grpSpPr>
        <p:sp>
          <p:nvSpPr>
            <p:cNvPr id="28681" name="AutoShape 18">
              <a:extLst>
                <a:ext uri="{FF2B5EF4-FFF2-40B4-BE49-F238E27FC236}">
                  <a16:creationId xmlns:a16="http://schemas.microsoft.com/office/drawing/2014/main" id="{D770B7E5-B424-1CDA-9E10-80363431B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" y="890"/>
              <a:ext cx="90" cy="771"/>
            </a:xfrm>
            <a:prstGeom prst="leftBrace">
              <a:avLst>
                <a:gd name="adj1" fmla="val 71389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28682" name="Text Box 19">
              <a:extLst>
                <a:ext uri="{FF2B5EF4-FFF2-40B4-BE49-F238E27FC236}">
                  <a16:creationId xmlns:a16="http://schemas.microsoft.com/office/drawing/2014/main" id="{375AF051-ADA5-8A03-8A5A-453FAA1EE6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1071"/>
              <a:ext cx="127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r>
                <a:rPr lang="zh-CN" altLang="en-US" sz="2400"/>
                <a:t>初始条件</a:t>
              </a:r>
            </a:p>
          </p:txBody>
        </p:sp>
        <p:sp>
          <p:nvSpPr>
            <p:cNvPr id="28683" name="Text Box 20">
              <a:extLst>
                <a:ext uri="{FF2B5EF4-FFF2-40B4-BE49-F238E27FC236}">
                  <a16:creationId xmlns:a16="http://schemas.microsoft.com/office/drawing/2014/main" id="{D4A99381-B644-9DF1-0A19-CEA19048D3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8" y="688"/>
              <a:ext cx="1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zh-CN" sz="2400"/>
            </a:p>
          </p:txBody>
        </p:sp>
        <p:sp>
          <p:nvSpPr>
            <p:cNvPr id="28684" name="Text Box 21">
              <a:extLst>
                <a:ext uri="{FF2B5EF4-FFF2-40B4-BE49-F238E27FC236}">
                  <a16:creationId xmlns:a16="http://schemas.microsoft.com/office/drawing/2014/main" id="{106E9462-E22B-F4DA-9716-44920DF91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255"/>
              <a:ext cx="296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r>
                <a:rPr lang="zh-CN" altLang="en-US" b="1">
                  <a:solidFill>
                    <a:srgbClr val="0000FF"/>
                  </a:solidFill>
                </a:rPr>
                <a:t>初始条件由初始值确定</a:t>
              </a:r>
            </a:p>
          </p:txBody>
        </p:sp>
        <p:sp>
          <p:nvSpPr>
            <p:cNvPr id="28685" name="Text Box 22">
              <a:extLst>
                <a:ext uri="{FF2B5EF4-FFF2-40B4-BE49-F238E27FC236}">
                  <a16:creationId xmlns:a16="http://schemas.microsoft.com/office/drawing/2014/main" id="{92E3AF01-532B-E70A-58D9-E2B99D7E52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709"/>
              <a:ext cx="263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r>
                <a:rPr lang="zh-CN" altLang="en-US" sz="2400"/>
                <a:t>独立初始条件（值）</a:t>
              </a:r>
            </a:p>
          </p:txBody>
        </p:sp>
        <p:sp>
          <p:nvSpPr>
            <p:cNvPr id="28686" name="Text Box 23">
              <a:extLst>
                <a:ext uri="{FF2B5EF4-FFF2-40B4-BE49-F238E27FC236}">
                  <a16:creationId xmlns:a16="http://schemas.microsoft.com/office/drawing/2014/main" id="{65CE98B2-4A7B-8892-5CF1-DD3AA8BE38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1480"/>
              <a:ext cx="290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r>
                <a:rPr lang="zh-CN" altLang="en-US" sz="2400"/>
                <a:t>非独立初始条件（值）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7C51ED7-7F77-8D1B-C046-C281B1E17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4606925"/>
            <a:ext cx="316865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r>
              <a:rPr lang="zh-CN" altLang="en-US" sz="2400" b="1">
                <a:solidFill>
                  <a:srgbClr val="FF0000"/>
                </a:solidFill>
              </a:rPr>
              <a:t>换路前后保持不变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C0C871-8660-11BF-198C-7526A4A9C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2463" y="5794375"/>
            <a:ext cx="316865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r>
              <a:rPr lang="zh-CN" altLang="en-US" sz="2400" b="1">
                <a:solidFill>
                  <a:srgbClr val="FF0000"/>
                </a:solidFill>
              </a:rPr>
              <a:t>换路前后不同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3">
            <a:extLst>
              <a:ext uri="{FF2B5EF4-FFF2-40B4-BE49-F238E27FC236}">
                <a16:creationId xmlns:a16="http://schemas.microsoft.com/office/drawing/2014/main" id="{C4272664-C47D-B50C-0A0C-A22C543C8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F9CB7F-1839-4B3D-A21F-275D7F94906F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9699" name="Text Box 2">
            <a:extLst>
              <a:ext uri="{FF2B5EF4-FFF2-40B4-BE49-F238E27FC236}">
                <a16:creationId xmlns:a16="http://schemas.microsoft.com/office/drawing/2014/main" id="{2EC23D68-8A57-DDDB-536E-D470184D9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549275"/>
            <a:ext cx="7391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3600" b="1">
                <a:solidFill>
                  <a:srgbClr val="FF3300"/>
                </a:solidFill>
                <a:latin typeface="Times New Roman" panose="02020603050405020304" pitchFamily="18" charset="0"/>
              </a:rPr>
              <a:t>2.2.2  </a:t>
            </a:r>
            <a:r>
              <a:rPr kumimoji="1" lang="zh-CN" altLang="en-US" sz="36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换路定则及电路初时值的确定</a:t>
            </a:r>
          </a:p>
        </p:txBody>
      </p:sp>
      <p:sp>
        <p:nvSpPr>
          <p:cNvPr id="543748" name="Text Box 4">
            <a:extLst>
              <a:ext uri="{FF2B5EF4-FFF2-40B4-BE49-F238E27FC236}">
                <a16:creationId xmlns:a16="http://schemas.microsoft.com/office/drawing/2014/main" id="{0932CB1D-C196-37FE-6343-6C5804819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341438"/>
            <a:ext cx="648017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宋体" panose="02010600030101010101" pitchFamily="2" charset="-122"/>
              </a:rPr>
              <a:t>1.</a:t>
            </a:r>
            <a:r>
              <a:rPr kumimoji="1" lang="zh-CN" altLang="en-US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换路定则（确定独立初始值）</a:t>
            </a:r>
          </a:p>
        </p:txBody>
      </p:sp>
      <p:sp>
        <p:nvSpPr>
          <p:cNvPr id="543749" name="Text Box 5">
            <a:extLst>
              <a:ext uri="{FF2B5EF4-FFF2-40B4-BE49-F238E27FC236}">
                <a16:creationId xmlns:a16="http://schemas.microsoft.com/office/drawing/2014/main" id="{9E63DB0D-C87F-F16D-AE2E-616DBB00D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133600"/>
            <a:ext cx="7696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chemeClr val="accent2"/>
                </a:solidFill>
              </a:rPr>
              <a:t>（</a:t>
            </a:r>
            <a:r>
              <a:rPr kumimoji="1" lang="en-US" altLang="zh-CN" sz="2400" b="1">
                <a:solidFill>
                  <a:schemeClr val="accent2"/>
                </a:solidFill>
              </a:rPr>
              <a:t>1</a:t>
            </a:r>
            <a:r>
              <a:rPr kumimoji="1" lang="zh-CN" altLang="en-US" sz="2400" b="1">
                <a:solidFill>
                  <a:schemeClr val="accent2"/>
                </a:solidFill>
              </a:rPr>
              <a:t>）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用途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：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确定电容电压和电感电流的初时值</a:t>
            </a:r>
          </a:p>
        </p:txBody>
      </p:sp>
      <p:graphicFrame>
        <p:nvGraphicFramePr>
          <p:cNvPr id="543750" name="Object 6">
            <a:extLst>
              <a:ext uri="{FF2B5EF4-FFF2-40B4-BE49-F238E27FC236}">
                <a16:creationId xmlns:a16="http://schemas.microsoft.com/office/drawing/2014/main" id="{13930D4C-928D-67A0-41F7-0BC3189F34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3000" y="2997200"/>
          <a:ext cx="3959225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933474" imgH="104611" progId="Equation.3">
                  <p:embed/>
                </p:oleObj>
              </mc:Choice>
              <mc:Fallback>
                <p:oleObj name="公式" r:id="rId2" imgW="933474" imgH="10461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0" y="2997200"/>
                        <a:ext cx="3959225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762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3751" name="Object 7">
            <a:extLst>
              <a:ext uri="{FF2B5EF4-FFF2-40B4-BE49-F238E27FC236}">
                <a16:creationId xmlns:a16="http://schemas.microsoft.com/office/drawing/2014/main" id="{9F230CE1-0894-389D-F8A0-9F2677DA51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2050" y="3778250"/>
          <a:ext cx="4011613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838160" imgH="95136" progId="Equation.3">
                  <p:embed/>
                </p:oleObj>
              </mc:Choice>
              <mc:Fallback>
                <p:oleObj name="公式" r:id="rId4" imgW="838160" imgH="9513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050" y="3778250"/>
                        <a:ext cx="4011613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762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3752" name="Text Box 8">
            <a:extLst>
              <a:ext uri="{FF2B5EF4-FFF2-40B4-BE49-F238E27FC236}">
                <a16:creationId xmlns:a16="http://schemas.microsoft.com/office/drawing/2014/main" id="{33CA3BA8-F42C-E123-6608-9129F8A6E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25" y="3068638"/>
            <a:ext cx="20304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chemeClr val="accent2"/>
                </a:solidFill>
              </a:rPr>
              <a:t>（</a:t>
            </a:r>
            <a:r>
              <a:rPr kumimoji="1" lang="en-US" altLang="zh-CN" sz="2400" b="1">
                <a:solidFill>
                  <a:schemeClr val="accent2"/>
                </a:solidFill>
              </a:rPr>
              <a:t>2</a:t>
            </a:r>
            <a:r>
              <a:rPr kumimoji="1" lang="zh-CN" altLang="en-US" sz="2400" b="1">
                <a:solidFill>
                  <a:schemeClr val="accent2"/>
                </a:solidFill>
              </a:rPr>
              <a:t>）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内容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3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3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3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3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3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48" grpId="0" autoUpdateAnimBg="0"/>
      <p:bldP spid="543749" grpId="0" autoUpdateAnimBg="0"/>
      <p:bldP spid="5437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3">
            <a:extLst>
              <a:ext uri="{FF2B5EF4-FFF2-40B4-BE49-F238E27FC236}">
                <a16:creationId xmlns:a16="http://schemas.microsoft.com/office/drawing/2014/main" id="{3E532A05-8121-4507-7A3D-3B76BCC8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78BE1BE-819C-4B1B-9BF5-2D04866B7301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44770" name="Rectangle 2">
            <a:extLst>
              <a:ext uri="{FF2B5EF4-FFF2-40B4-BE49-F238E27FC236}">
                <a16:creationId xmlns:a16="http://schemas.microsoft.com/office/drawing/2014/main" id="{EF15CA5C-998C-E2AF-313E-AAF705D49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76250"/>
            <a:ext cx="42465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2. </a:t>
            </a:r>
            <a:r>
              <a:rPr kumimoji="1" lang="zh-CN" altLang="en-US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电路初时值的确定</a:t>
            </a:r>
          </a:p>
        </p:txBody>
      </p:sp>
      <p:grpSp>
        <p:nvGrpSpPr>
          <p:cNvPr id="544794" name="Group 26">
            <a:extLst>
              <a:ext uri="{FF2B5EF4-FFF2-40B4-BE49-F238E27FC236}">
                <a16:creationId xmlns:a16="http://schemas.microsoft.com/office/drawing/2014/main" id="{0F4FA804-40F3-CAA3-4799-E0C2BC18A30D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1557338"/>
            <a:ext cx="7561262" cy="2006600"/>
            <a:chOff x="385" y="981"/>
            <a:chExt cx="4763" cy="1264"/>
          </a:xfrm>
        </p:grpSpPr>
        <p:graphicFrame>
          <p:nvGraphicFramePr>
            <p:cNvPr id="30726" name="Object 4">
              <a:extLst>
                <a:ext uri="{FF2B5EF4-FFF2-40B4-BE49-F238E27FC236}">
                  <a16:creationId xmlns:a16="http://schemas.microsoft.com/office/drawing/2014/main" id="{C4E09D76-51C7-8619-263C-DAC63AD5AD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98" y="998"/>
            <a:ext cx="819" cy="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431613" imgH="215806" progId="Equation.3">
                    <p:embed/>
                  </p:oleObj>
                </mc:Choice>
                <mc:Fallback>
                  <p:oleObj name="公式" r:id="rId2" imgW="431613" imgH="215806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8" y="998"/>
                          <a:ext cx="819" cy="3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27" name="Rectangle 6">
              <a:extLst>
                <a:ext uri="{FF2B5EF4-FFF2-40B4-BE49-F238E27FC236}">
                  <a16:creationId xmlns:a16="http://schemas.microsoft.com/office/drawing/2014/main" id="{E9FBC9FA-D313-8537-1A3B-69EC80A2B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1" y="1019"/>
              <a:ext cx="272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chemeClr val="hlink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需根据换路前终了瞬间</a:t>
              </a:r>
            </a:p>
          </p:txBody>
        </p:sp>
        <p:graphicFrame>
          <p:nvGraphicFramePr>
            <p:cNvPr id="30728" name="Object 7">
              <a:extLst>
                <a:ext uri="{FF2B5EF4-FFF2-40B4-BE49-F238E27FC236}">
                  <a16:creationId xmlns:a16="http://schemas.microsoft.com/office/drawing/2014/main" id="{1CA87A4D-3499-15BF-1C90-794F8A9E80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1" y="981"/>
            <a:ext cx="833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469900" imgH="228600" progId="Equation.3">
                    <p:embed/>
                  </p:oleObj>
                </mc:Choice>
                <mc:Fallback>
                  <p:oleObj name="公式" r:id="rId4" imgW="469900" imgH="2286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" y="981"/>
                          <a:ext cx="833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29" name="Rectangle 8">
              <a:extLst>
                <a:ext uri="{FF2B5EF4-FFF2-40B4-BE49-F238E27FC236}">
                  <a16:creationId xmlns:a16="http://schemas.microsoft.com/office/drawing/2014/main" id="{83443A63-E9F5-6041-0B1D-5FA410DE0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1006"/>
              <a:ext cx="3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和</a:t>
              </a:r>
            </a:p>
          </p:txBody>
        </p:sp>
        <p:sp>
          <p:nvSpPr>
            <p:cNvPr id="30730" name="Rectangle 9">
              <a:extLst>
                <a:ext uri="{FF2B5EF4-FFF2-40B4-BE49-F238E27FC236}">
                  <a16:creationId xmlns:a16="http://schemas.microsoft.com/office/drawing/2014/main" id="{0264C573-88B5-85DD-FF9F-91D2C0643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1373"/>
              <a:ext cx="4610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的电路（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rPr>
                <a:t>t=0</a:t>
              </a:r>
              <a:r>
                <a:rPr kumimoji="1" lang="en-US" altLang="zh-CN" sz="2800" b="1" baseline="-25000"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）即</a:t>
              </a:r>
              <a:r>
                <a:rPr kumimoji="1"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换路前稳态电路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进行计算。稳态时电容视为开路，电感视为短路。</a:t>
              </a:r>
              <a:r>
                <a:rPr kumimoji="1" lang="zh-CN" altLang="en-US" sz="2800" b="1">
                  <a:solidFill>
                    <a:schemeClr val="hlink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r>
                <a:rPr kumimoji="1"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kumimoji="1" lang="en-US" altLang="zh-CN" sz="2800" b="1" i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C </a:t>
              </a:r>
              <a:r>
                <a:rPr kumimoji="1"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和 </a:t>
              </a:r>
              <a:r>
                <a:rPr kumimoji="1"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i</a:t>
              </a:r>
              <a:r>
                <a:rPr kumimoji="1" lang="en-US" altLang="zh-CN" sz="2800" b="1" i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L </a:t>
              </a:r>
              <a:r>
                <a:rPr kumimoji="1"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为独立初时值</a:t>
              </a:r>
            </a:p>
          </p:txBody>
        </p:sp>
      </p:grpSp>
      <p:sp>
        <p:nvSpPr>
          <p:cNvPr id="544778" name="Text Box 10">
            <a:extLst>
              <a:ext uri="{FF2B5EF4-FFF2-40B4-BE49-F238E27FC236}">
                <a16:creationId xmlns:a16="http://schemas.microsoft.com/office/drawing/2014/main" id="{37452B79-9A43-6BD3-DB29-660E9A98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981075"/>
            <a:ext cx="77041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） 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800" b="1" i="1" baseline="-25000">
                <a:latin typeface="Times New Roman" panose="02020603050405020304" pitchFamily="18" charset="0"/>
              </a:rPr>
              <a:t>C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和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 i="1" baseline="-25000">
                <a:latin typeface="Times New Roman" panose="02020603050405020304" pitchFamily="18" charset="0"/>
              </a:rPr>
              <a:t>L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初时值的确定（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不能突变的量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endParaRPr kumimoji="1" lang="zh-CN" altLang="en-US" sz="2800" b="1" i="1" baseline="-2500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4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4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770" grpId="0" autoUpdateAnimBg="0"/>
      <p:bldP spid="54477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1">
            <a:extLst>
              <a:ext uri="{FF2B5EF4-FFF2-40B4-BE49-F238E27FC236}">
                <a16:creationId xmlns:a16="http://schemas.microsoft.com/office/drawing/2014/main" id="{86BDBAD8-ACB3-5EE8-474D-B5E5BBF5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D03372A-693D-427C-8EB5-E6A01C80C411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id="{62BF3AEB-83D4-2C40-4155-3D64AFBFAE12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484188"/>
            <a:ext cx="8512175" cy="1057275"/>
            <a:chOff x="240" y="2016"/>
            <a:chExt cx="3888" cy="666"/>
          </a:xfrm>
        </p:grpSpPr>
        <p:sp>
          <p:nvSpPr>
            <p:cNvPr id="31770" name="Rectangle 12">
              <a:extLst>
                <a:ext uri="{FF2B5EF4-FFF2-40B4-BE49-F238E27FC236}">
                  <a16:creationId xmlns:a16="http://schemas.microsoft.com/office/drawing/2014/main" id="{A7FCAE8E-08C4-5A9B-3837-5325E4715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2016"/>
              <a:ext cx="37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2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）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确定其它电压和电流的初始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值</a:t>
              </a:r>
            </a:p>
          </p:txBody>
        </p:sp>
        <p:sp>
          <p:nvSpPr>
            <p:cNvPr id="31771" name="Rectangle 13">
              <a:extLst>
                <a:ext uri="{FF2B5EF4-FFF2-40B4-BE49-F238E27FC236}">
                  <a16:creationId xmlns:a16="http://schemas.microsoft.com/office/drawing/2014/main" id="{B4959132-5D56-C7AC-C030-19AEE9712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352"/>
              <a:ext cx="350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800" b="1" i="1" baseline="-30000">
                  <a:solidFill>
                    <a:srgbClr val="FF0000"/>
                  </a:solidFill>
                  <a:latin typeface="Times New Roman" panose="02020603050405020304" pitchFamily="18" charset="0"/>
                </a:rPr>
                <a:t>C</a:t>
              </a:r>
              <a:r>
                <a:rPr kumimoji="1" lang="zh-CN" altLang="en-US" sz="28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、</a:t>
              </a:r>
              <a:r>
                <a:rPr kumimoji="1"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800" b="1" i="1" baseline="-30000">
                  <a:solidFill>
                    <a:srgbClr val="FF0000"/>
                  </a:solidFill>
                  <a:latin typeface="Times New Roman" panose="02020603050405020304" pitchFamily="18" charset="0"/>
                </a:rPr>
                <a:t>L</a:t>
              </a:r>
              <a:r>
                <a:rPr kumimoji="1" lang="zh-CN" altLang="en-US" sz="28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、</a:t>
              </a:r>
              <a:r>
                <a:rPr kumimoji="1"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800" b="1" i="1" baseline="-30000">
                  <a:solidFill>
                    <a:srgbClr val="FF0000"/>
                  </a:solidFill>
                  <a:latin typeface="Times New Roman" panose="02020603050405020304" pitchFamily="18" charset="0"/>
                </a:rPr>
                <a:t>R</a:t>
              </a:r>
              <a:r>
                <a:rPr kumimoji="1" lang="zh-CN" altLang="en-US" sz="28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、</a:t>
              </a:r>
              <a:r>
                <a:rPr kumimoji="1"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800" b="1" i="1" baseline="-30000">
                  <a:solidFill>
                    <a:srgbClr val="FF0000"/>
                  </a:solidFill>
                  <a:latin typeface="Times New Roman" panose="02020603050405020304" pitchFamily="18" charset="0"/>
                </a:rPr>
                <a:t>R</a:t>
              </a:r>
              <a:r>
                <a:rPr kumimoji="1" lang="zh-CN" altLang="en-US" sz="2800" b="1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等为非独立初始值</a:t>
              </a:r>
              <a:r>
                <a:rPr kumimoji="1" lang="zh-CN" altLang="en-US" sz="2800" b="1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即可突变的量 </a:t>
              </a:r>
            </a:p>
          </p:txBody>
        </p:sp>
      </p:grpSp>
      <p:grpSp>
        <p:nvGrpSpPr>
          <p:cNvPr id="6" name="Group 14">
            <a:extLst>
              <a:ext uri="{FF2B5EF4-FFF2-40B4-BE49-F238E27FC236}">
                <a16:creationId xmlns:a16="http://schemas.microsoft.com/office/drawing/2014/main" id="{DBA95342-8185-3B4F-F5EC-58FD224D16D1}"/>
              </a:ext>
            </a:extLst>
          </p:cNvPr>
          <p:cNvGrpSpPr>
            <a:grpSpLocks/>
          </p:cNvGrpSpPr>
          <p:nvPr/>
        </p:nvGrpSpPr>
        <p:grpSpPr bwMode="auto">
          <a:xfrm>
            <a:off x="574675" y="1663700"/>
            <a:ext cx="4187825" cy="609600"/>
            <a:chOff x="432" y="2688"/>
            <a:chExt cx="2638" cy="384"/>
          </a:xfrm>
        </p:grpSpPr>
        <p:sp>
          <p:nvSpPr>
            <p:cNvPr id="31767" name="Text Box 15">
              <a:extLst>
                <a:ext uri="{FF2B5EF4-FFF2-40B4-BE49-F238E27FC236}">
                  <a16:creationId xmlns:a16="http://schemas.microsoft.com/office/drawing/2014/main" id="{660614C1-0A9A-61BC-D173-E42F54FB5B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736"/>
              <a:ext cx="12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① 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画出</a:t>
              </a:r>
            </a:p>
          </p:txBody>
        </p:sp>
        <p:sp>
          <p:nvSpPr>
            <p:cNvPr id="31768" name="Rectangle 16">
              <a:extLst>
                <a:ext uri="{FF2B5EF4-FFF2-40B4-BE49-F238E27FC236}">
                  <a16:creationId xmlns:a16="http://schemas.microsoft.com/office/drawing/2014/main" id="{A1063518-CEAA-2EFC-BF20-D81EC41C2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688"/>
              <a:ext cx="124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时的电路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。</a:t>
              </a:r>
            </a:p>
          </p:txBody>
        </p:sp>
        <p:graphicFrame>
          <p:nvGraphicFramePr>
            <p:cNvPr id="31769" name="Object 17">
              <a:extLst>
                <a:ext uri="{FF2B5EF4-FFF2-40B4-BE49-F238E27FC236}">
                  <a16:creationId xmlns:a16="http://schemas.microsoft.com/office/drawing/2014/main" id="{6B51FC4B-8ACA-29E2-8513-470ED6F8A1F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20" y="2736"/>
            <a:ext cx="663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393359" imgH="215713" progId="Equation.3">
                    <p:embed/>
                  </p:oleObj>
                </mc:Choice>
                <mc:Fallback>
                  <p:oleObj name="公式" r:id="rId2" imgW="393359" imgH="215713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0" y="2736"/>
                          <a:ext cx="663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28">
            <a:extLst>
              <a:ext uri="{FF2B5EF4-FFF2-40B4-BE49-F238E27FC236}">
                <a16:creationId xmlns:a16="http://schemas.microsoft.com/office/drawing/2014/main" id="{3547867D-ECE5-1B0C-45EE-EEA3A841A06E}"/>
              </a:ext>
            </a:extLst>
          </p:cNvPr>
          <p:cNvGrpSpPr>
            <a:grpSpLocks/>
          </p:cNvGrpSpPr>
          <p:nvPr/>
        </p:nvGrpSpPr>
        <p:grpSpPr bwMode="auto">
          <a:xfrm>
            <a:off x="1331913" y="2233613"/>
            <a:ext cx="7775575" cy="1368425"/>
            <a:chOff x="567" y="2976"/>
            <a:chExt cx="4898" cy="862"/>
          </a:xfrm>
        </p:grpSpPr>
        <p:graphicFrame>
          <p:nvGraphicFramePr>
            <p:cNvPr id="31760" name="Object 21">
              <a:extLst>
                <a:ext uri="{FF2B5EF4-FFF2-40B4-BE49-F238E27FC236}">
                  <a16:creationId xmlns:a16="http://schemas.microsoft.com/office/drawing/2014/main" id="{01269009-937D-A3D4-CCD6-924747426A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22" y="2976"/>
            <a:ext cx="998" cy="4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343056" imgH="104611" progId="Equation.3">
                    <p:embed/>
                  </p:oleObj>
                </mc:Choice>
                <mc:Fallback>
                  <p:oleObj name="公式" r:id="rId4" imgW="343056" imgH="104611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2" y="2976"/>
                          <a:ext cx="998" cy="4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761" name="Group 27">
              <a:extLst>
                <a:ext uri="{FF2B5EF4-FFF2-40B4-BE49-F238E27FC236}">
                  <a16:creationId xmlns:a16="http://schemas.microsoft.com/office/drawing/2014/main" id="{D20E0A9B-21C8-A482-BC46-ACF10F13ED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" y="3022"/>
              <a:ext cx="4898" cy="816"/>
              <a:chOff x="567" y="3022"/>
              <a:chExt cx="4898" cy="816"/>
            </a:xfrm>
          </p:grpSpPr>
          <p:sp>
            <p:nvSpPr>
              <p:cNvPr id="31762" name="Rectangle 19">
                <a:extLst>
                  <a:ext uri="{FF2B5EF4-FFF2-40B4-BE49-F238E27FC236}">
                    <a16:creationId xmlns:a16="http://schemas.microsoft.com/office/drawing/2014/main" id="{32AAF338-2B8A-1C97-EF35-CFA044C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6" y="3430"/>
                <a:ext cx="2379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zh-CN" altLang="en-US" b="1">
                    <a:latin typeface="Times New Roman" panose="02020603050405020304" pitchFamily="18" charset="0"/>
                    <a:ea typeface="楷体_GB2312" pitchFamily="49" charset="-122"/>
                  </a:rPr>
                  <a:t>则电容视为短路</a:t>
                </a:r>
                <a:r>
                  <a:rPr kumimoji="1" lang="zh-CN" altLang="en-US" b="1">
                    <a:latin typeface="Times New Roman" panose="02020603050405020304" pitchFamily="18" charset="0"/>
                  </a:rPr>
                  <a:t>。</a:t>
                </a:r>
              </a:p>
            </p:txBody>
          </p:sp>
          <p:sp>
            <p:nvSpPr>
              <p:cNvPr id="31763" name="Rectangle 20">
                <a:extLst>
                  <a:ext uri="{FF2B5EF4-FFF2-40B4-BE49-F238E27FC236}">
                    <a16:creationId xmlns:a16="http://schemas.microsoft.com/office/drawing/2014/main" id="{7C0CE5A6-39C0-6B00-ABB4-709C69F3E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5" y="3022"/>
                <a:ext cx="397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1" lang="zh-CN" altLang="en-US" b="1">
                    <a:latin typeface="Times New Roman" panose="02020603050405020304" pitchFamily="18" charset="0"/>
                    <a:ea typeface="楷体_GB2312" pitchFamily="49" charset="-122"/>
                  </a:rPr>
                  <a:t>电路中，电容视为恒压源</a:t>
                </a:r>
              </a:p>
            </p:txBody>
          </p:sp>
          <p:graphicFrame>
            <p:nvGraphicFramePr>
              <p:cNvPr id="31764" name="Object 22">
                <a:extLst>
                  <a:ext uri="{FF2B5EF4-FFF2-40B4-BE49-F238E27FC236}">
                    <a16:creationId xmlns:a16="http://schemas.microsoft.com/office/drawing/2014/main" id="{9414D407-B786-ECEE-B6B8-4A26A67166E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67" y="3067"/>
              <a:ext cx="1040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6" imgW="545626" imgH="215713" progId="Equation.3">
                      <p:embed/>
                    </p:oleObj>
                  </mc:Choice>
                  <mc:Fallback>
                    <p:oleObj name="公式" r:id="rId6" imgW="545626" imgH="215713" progId="Equation.3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67" y="3067"/>
                            <a:ext cx="1040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765" name="Rectangle 23">
                <a:extLst>
                  <a:ext uri="{FF2B5EF4-FFF2-40B4-BE49-F238E27FC236}">
                    <a16:creationId xmlns:a16="http://schemas.microsoft.com/office/drawing/2014/main" id="{B2BA5701-A004-1945-48ED-364A863E6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" y="3466"/>
                <a:ext cx="118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800" b="1">
                    <a:latin typeface="Times New Roman" panose="02020603050405020304" pitchFamily="18" charset="0"/>
                    <a:ea typeface="楷体_GB2312" pitchFamily="49" charset="-122"/>
                  </a:rPr>
                  <a:t>若</a:t>
                </a:r>
              </a:p>
            </p:txBody>
          </p:sp>
          <p:graphicFrame>
            <p:nvGraphicFramePr>
              <p:cNvPr id="31766" name="Object 24">
                <a:extLst>
                  <a:ext uri="{FF2B5EF4-FFF2-40B4-BE49-F238E27FC236}">
                    <a16:creationId xmlns:a16="http://schemas.microsoft.com/office/drawing/2014/main" id="{E6225D89-FC4D-97FF-1FBC-9ECEBE65FCA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4" y="3448"/>
              <a:ext cx="1936" cy="3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8" imgW="736600" imgH="228600" progId="Equation.3">
                      <p:embed/>
                    </p:oleObj>
                  </mc:Choice>
                  <mc:Fallback>
                    <p:oleObj name="公式" r:id="rId8" imgW="736600" imgH="228600" progId="Equation.3">
                      <p:embed/>
                      <p:pic>
                        <p:nvPicPr>
                          <p:cNvPr id="0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84" y="3448"/>
                            <a:ext cx="1936" cy="3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8" name="Group 54">
            <a:extLst>
              <a:ext uri="{FF2B5EF4-FFF2-40B4-BE49-F238E27FC236}">
                <a16:creationId xmlns:a16="http://schemas.microsoft.com/office/drawing/2014/main" id="{D1145214-266B-AE6C-F021-AB2AB804FB53}"/>
              </a:ext>
            </a:extLst>
          </p:cNvPr>
          <p:cNvGrpSpPr>
            <a:grpSpLocks/>
          </p:cNvGrpSpPr>
          <p:nvPr/>
        </p:nvGrpSpPr>
        <p:grpSpPr bwMode="auto">
          <a:xfrm>
            <a:off x="1412875" y="3830638"/>
            <a:ext cx="7072313" cy="1106487"/>
            <a:chOff x="512" y="179"/>
            <a:chExt cx="4364" cy="697"/>
          </a:xfrm>
        </p:grpSpPr>
        <p:graphicFrame>
          <p:nvGraphicFramePr>
            <p:cNvPr id="31754" name="Object 3">
              <a:extLst>
                <a:ext uri="{FF2B5EF4-FFF2-40B4-BE49-F238E27FC236}">
                  <a16:creationId xmlns:a16="http://schemas.microsoft.com/office/drawing/2014/main" id="{E1F2BAD5-6492-8EBC-248B-B485C76911A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9" y="179"/>
            <a:ext cx="861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304854" imgH="95136" progId="Equation.3">
                    <p:embed/>
                  </p:oleObj>
                </mc:Choice>
                <mc:Fallback>
                  <p:oleObj name="公式" r:id="rId10" imgW="304854" imgH="95136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9" y="179"/>
                          <a:ext cx="861" cy="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55" name="Rectangle 4">
              <a:extLst>
                <a:ext uri="{FF2B5EF4-FFF2-40B4-BE49-F238E27FC236}">
                  <a16:creationId xmlns:a16="http://schemas.microsoft.com/office/drawing/2014/main" id="{C462B0FF-11B7-F40D-C66E-BC76416CD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7" y="528"/>
              <a:ext cx="235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则电感视为开路。</a:t>
              </a:r>
            </a:p>
          </p:txBody>
        </p:sp>
        <p:sp>
          <p:nvSpPr>
            <p:cNvPr id="31756" name="Rectangle 5">
              <a:extLst>
                <a:ext uri="{FF2B5EF4-FFF2-40B4-BE49-F238E27FC236}">
                  <a16:creationId xmlns:a16="http://schemas.microsoft.com/office/drawing/2014/main" id="{0BF46837-FAAC-7FAD-B526-270CA3434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200"/>
              <a:ext cx="30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的电路中，电感视为恒流源</a:t>
              </a:r>
            </a:p>
          </p:txBody>
        </p:sp>
        <p:graphicFrame>
          <p:nvGraphicFramePr>
            <p:cNvPr id="31757" name="Object 6">
              <a:extLst>
                <a:ext uri="{FF2B5EF4-FFF2-40B4-BE49-F238E27FC236}">
                  <a16:creationId xmlns:a16="http://schemas.microsoft.com/office/drawing/2014/main" id="{0A883656-B98F-0851-5B56-D474784063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2" y="192"/>
            <a:ext cx="79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545626" imgH="215713" progId="Equation.3">
                    <p:embed/>
                  </p:oleObj>
                </mc:Choice>
                <mc:Fallback>
                  <p:oleObj name="公式" r:id="rId12" imgW="545626" imgH="215713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2" y="192"/>
                          <a:ext cx="79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58" name="Rectangle 7">
              <a:extLst>
                <a:ext uri="{FF2B5EF4-FFF2-40B4-BE49-F238E27FC236}">
                  <a16:creationId xmlns:a16="http://schemas.microsoft.com/office/drawing/2014/main" id="{EFBEEDA4-0DA6-F2DC-63C2-D2CD0D907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" y="527"/>
              <a:ext cx="8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若</a:t>
              </a:r>
            </a:p>
          </p:txBody>
        </p:sp>
        <p:graphicFrame>
          <p:nvGraphicFramePr>
            <p:cNvPr id="31759" name="Object 8">
              <a:extLst>
                <a:ext uri="{FF2B5EF4-FFF2-40B4-BE49-F238E27FC236}">
                  <a16:creationId xmlns:a16="http://schemas.microsoft.com/office/drawing/2014/main" id="{9BA8E18B-8875-E770-E3EC-F90EB3B5FB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2" y="540"/>
            <a:ext cx="139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698197" imgH="215806" progId="Equation.3">
                    <p:embed/>
                  </p:oleObj>
                </mc:Choice>
                <mc:Fallback>
                  <p:oleObj name="公式" r:id="rId13" imgW="698197" imgH="215806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540"/>
                          <a:ext cx="1391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9">
            <a:extLst>
              <a:ext uri="{FF2B5EF4-FFF2-40B4-BE49-F238E27FC236}">
                <a16:creationId xmlns:a16="http://schemas.microsoft.com/office/drawing/2014/main" id="{96A75E0D-10B0-CBFE-6E44-67ED9854F374}"/>
              </a:ext>
            </a:extLst>
          </p:cNvPr>
          <p:cNvGrpSpPr>
            <a:grpSpLocks/>
          </p:cNvGrpSpPr>
          <p:nvPr/>
        </p:nvGrpSpPr>
        <p:grpSpPr bwMode="auto">
          <a:xfrm>
            <a:off x="574675" y="5157788"/>
            <a:ext cx="8151813" cy="946150"/>
            <a:chOff x="348" y="975"/>
            <a:chExt cx="4983" cy="596"/>
          </a:xfrm>
        </p:grpSpPr>
        <p:sp>
          <p:nvSpPr>
            <p:cNvPr id="31752" name="Rectangle 10">
              <a:extLst>
                <a:ext uri="{FF2B5EF4-FFF2-40B4-BE49-F238E27FC236}">
                  <a16:creationId xmlns:a16="http://schemas.microsoft.com/office/drawing/2014/main" id="{C7C940EC-4BCD-53DF-58FF-6F17C07D2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" y="975"/>
              <a:ext cx="4983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宋体" panose="02010600030101010101" pitchFamily="2" charset="-122"/>
                </a:rPr>
                <a:t>②</a:t>
              </a:r>
              <a:r>
                <a:rPr kumimoji="1" lang="en-US" altLang="zh-CN" sz="2800" b="1">
                  <a:latin typeface="楷体_GB2312" pitchFamily="49" charset="-122"/>
                  <a:ea typeface="楷体_GB2312" pitchFamily="49" charset="-122"/>
                </a:rPr>
                <a:t> </a:t>
              </a:r>
              <a:r>
                <a:rPr kumimoji="1" lang="zh-CN" altLang="en-US" sz="2800" b="1">
                  <a:latin typeface="楷体_GB2312" pitchFamily="49" charset="-122"/>
                  <a:ea typeface="楷体_GB2312" pitchFamily="49" charset="-122"/>
                </a:rPr>
                <a:t>应用电路的基本定律和基本分析方法，在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楷体_GB2312" pitchFamily="49" charset="-122"/>
                  <a:ea typeface="楷体_GB2312" pitchFamily="49" charset="-122"/>
                </a:rPr>
                <a:t>电路中计算其它各电压和电流的初始值。</a:t>
              </a:r>
            </a:p>
          </p:txBody>
        </p:sp>
        <p:graphicFrame>
          <p:nvGraphicFramePr>
            <p:cNvPr id="31753" name="Object 11">
              <a:extLst>
                <a:ext uri="{FF2B5EF4-FFF2-40B4-BE49-F238E27FC236}">
                  <a16:creationId xmlns:a16="http://schemas.microsoft.com/office/drawing/2014/main" id="{45642E1A-FD59-AEFA-21DC-0CB7CFD7FF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43" y="984"/>
            <a:ext cx="573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5" imgW="393359" imgH="215713" progId="Equation.3">
                    <p:embed/>
                  </p:oleObj>
                </mc:Choice>
                <mc:Fallback>
                  <p:oleObj name="公式" r:id="rId15" imgW="393359" imgH="215713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3" y="984"/>
                          <a:ext cx="573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1">
            <a:extLst>
              <a:ext uri="{FF2B5EF4-FFF2-40B4-BE49-F238E27FC236}">
                <a16:creationId xmlns:a16="http://schemas.microsoft.com/office/drawing/2014/main" id="{C051557E-E5C9-6D0A-3700-A9CCEAA0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80FCFB-1CE1-4C4E-A031-CAA5E4B144C2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pSp>
        <p:nvGrpSpPr>
          <p:cNvPr id="3" name="Group 17">
            <a:extLst>
              <a:ext uri="{FF2B5EF4-FFF2-40B4-BE49-F238E27FC236}">
                <a16:creationId xmlns:a16="http://schemas.microsoft.com/office/drawing/2014/main" id="{36DB0B45-F721-04F3-9421-E916D4AEE579}"/>
              </a:ext>
            </a:extLst>
          </p:cNvPr>
          <p:cNvGrpSpPr>
            <a:grpSpLocks/>
          </p:cNvGrpSpPr>
          <p:nvPr/>
        </p:nvGrpSpPr>
        <p:grpSpPr bwMode="auto">
          <a:xfrm>
            <a:off x="0" y="1130300"/>
            <a:ext cx="6553200" cy="4391025"/>
            <a:chOff x="385" y="255"/>
            <a:chExt cx="4128" cy="1590"/>
          </a:xfrm>
        </p:grpSpPr>
        <p:sp>
          <p:nvSpPr>
            <p:cNvPr id="32776" name="AutoShape 18">
              <a:extLst>
                <a:ext uri="{FF2B5EF4-FFF2-40B4-BE49-F238E27FC236}">
                  <a16:creationId xmlns:a16="http://schemas.microsoft.com/office/drawing/2014/main" id="{807947D5-0FFB-5AEA-1011-B22D1C278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" y="890"/>
              <a:ext cx="90" cy="771"/>
            </a:xfrm>
            <a:prstGeom prst="leftBrace">
              <a:avLst>
                <a:gd name="adj1" fmla="val 71389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2777" name="Text Box 19">
              <a:extLst>
                <a:ext uri="{FF2B5EF4-FFF2-40B4-BE49-F238E27FC236}">
                  <a16:creationId xmlns:a16="http://schemas.microsoft.com/office/drawing/2014/main" id="{F373C4E4-1C22-6A6E-2645-8CC9C17CF7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1071"/>
              <a:ext cx="127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r>
                <a:rPr lang="zh-CN" altLang="en-US" sz="2400"/>
                <a:t>初始条件</a:t>
              </a:r>
            </a:p>
          </p:txBody>
        </p:sp>
        <p:sp>
          <p:nvSpPr>
            <p:cNvPr id="32778" name="Text Box 20">
              <a:extLst>
                <a:ext uri="{FF2B5EF4-FFF2-40B4-BE49-F238E27FC236}">
                  <a16:creationId xmlns:a16="http://schemas.microsoft.com/office/drawing/2014/main" id="{E56BA4C8-66FD-0D2C-03C5-2ED36A8841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8" y="688"/>
              <a:ext cx="1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zh-CN" sz="2400"/>
            </a:p>
          </p:txBody>
        </p:sp>
        <p:sp>
          <p:nvSpPr>
            <p:cNvPr id="32779" name="Text Box 21">
              <a:extLst>
                <a:ext uri="{FF2B5EF4-FFF2-40B4-BE49-F238E27FC236}">
                  <a16:creationId xmlns:a16="http://schemas.microsoft.com/office/drawing/2014/main" id="{0703948F-9953-247E-2411-BB8AC8A44D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255"/>
              <a:ext cx="296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r>
                <a:rPr lang="zh-CN" altLang="en-US" b="1">
                  <a:solidFill>
                    <a:srgbClr val="0000FF"/>
                  </a:solidFill>
                </a:rPr>
                <a:t>初始条件由初始值确定</a:t>
              </a:r>
            </a:p>
          </p:txBody>
        </p:sp>
        <p:sp>
          <p:nvSpPr>
            <p:cNvPr id="32780" name="Text Box 22">
              <a:extLst>
                <a:ext uri="{FF2B5EF4-FFF2-40B4-BE49-F238E27FC236}">
                  <a16:creationId xmlns:a16="http://schemas.microsoft.com/office/drawing/2014/main" id="{D22BEBF5-4BBC-4A12-20A4-14B3C03DA9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709"/>
              <a:ext cx="263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r>
                <a:rPr lang="zh-CN" altLang="en-US" sz="2400"/>
                <a:t>独立初始条件（值）</a:t>
              </a:r>
            </a:p>
          </p:txBody>
        </p:sp>
        <p:sp>
          <p:nvSpPr>
            <p:cNvPr id="32781" name="Text Box 23">
              <a:extLst>
                <a:ext uri="{FF2B5EF4-FFF2-40B4-BE49-F238E27FC236}">
                  <a16:creationId xmlns:a16="http://schemas.microsoft.com/office/drawing/2014/main" id="{FDB2194F-2693-B19E-DCA2-11DD2B504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1480"/>
              <a:ext cx="290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r>
                <a:rPr lang="zh-CN" altLang="en-US" sz="2400"/>
                <a:t>非独立初始条件（值）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BD6A4C-EACC-2C7F-B2E3-0987A5D4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25" y="1906588"/>
            <a:ext cx="316865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r>
              <a:rPr lang="zh-CN" altLang="en-US" sz="2400" b="1">
                <a:solidFill>
                  <a:srgbClr val="FF0000"/>
                </a:solidFill>
              </a:rPr>
              <a:t>换路前后保持不变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CE01E-01D4-6BF2-D0EB-BCFA179D7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392613"/>
            <a:ext cx="316865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r>
              <a:rPr lang="zh-CN" altLang="en-US" sz="2400" b="1">
                <a:solidFill>
                  <a:srgbClr val="FF0000"/>
                </a:solidFill>
              </a:rPr>
              <a:t>换路前后不同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FBF508-71DC-9ED5-9302-62E35A242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1438" y="2530475"/>
            <a:ext cx="3886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r>
              <a:rPr lang="zh-CN" altLang="en-US" sz="2400" b="1">
                <a:solidFill>
                  <a:srgbClr val="FF0000"/>
                </a:solidFill>
              </a:rPr>
              <a:t>使用换路前稳态电路计算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553A90-0E92-BCDA-72B6-503EA1381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4613" y="4870450"/>
            <a:ext cx="39925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r>
              <a:rPr lang="zh-CN" altLang="en-US" sz="2400" b="1">
                <a:solidFill>
                  <a:srgbClr val="FF0000"/>
                </a:solidFill>
              </a:rPr>
              <a:t>使用换路瞬间等效电路计算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3">
            <a:extLst>
              <a:ext uri="{FF2B5EF4-FFF2-40B4-BE49-F238E27FC236}">
                <a16:creationId xmlns:a16="http://schemas.microsoft.com/office/drawing/2014/main" id="{F5859036-D1D9-7579-56B8-403DB7689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A3F503-332B-4B26-826F-5BD0C5954F4E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674D238-7C3B-6D66-6AAC-0EC603BF5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765175"/>
            <a:ext cx="58324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4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kumimoji="1" lang="en-US" altLang="zh-CN" sz="4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zh-CN" altLang="en-US" sz="4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章 电路的过渡过程</a:t>
            </a:r>
          </a:p>
        </p:txBody>
      </p:sp>
      <p:sp>
        <p:nvSpPr>
          <p:cNvPr id="6148" name="Rectangle 5">
            <a:hlinkClick r:id="rId2" action="ppaction://hlinksldjump"/>
            <a:extLst>
              <a:ext uri="{FF2B5EF4-FFF2-40B4-BE49-F238E27FC236}">
                <a16:creationId xmlns:a16="http://schemas.microsoft.com/office/drawing/2014/main" id="{1B01FC1E-7AA6-C2BE-0B90-C98A7D9E0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900" y="1700213"/>
            <a:ext cx="34194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r>
              <a:rPr kumimoji="1" lang="en-US" altLang="zh-CN" sz="36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 2.1 </a:t>
            </a:r>
            <a:r>
              <a:rPr kumimoji="1" lang="zh-CN" altLang="en-US" sz="36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动态元件</a:t>
            </a:r>
          </a:p>
        </p:txBody>
      </p:sp>
      <p:sp>
        <p:nvSpPr>
          <p:cNvPr id="6149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BCD11885-2537-5BFD-1BAA-4A2661B21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4050" y="2420938"/>
            <a:ext cx="63928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r>
              <a:rPr kumimoji="1" lang="en-US" altLang="zh-CN" sz="36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2.2 </a:t>
            </a:r>
            <a:r>
              <a:rPr kumimoji="1" lang="zh-CN" altLang="en-US" sz="36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换路定则与初始值的确定</a:t>
            </a:r>
          </a:p>
        </p:txBody>
      </p:sp>
      <p:sp>
        <p:nvSpPr>
          <p:cNvPr id="6150" name="Rectangle 9">
            <a:hlinkClick r:id="rId4" action="ppaction://hlinksldjump"/>
            <a:extLst>
              <a:ext uri="{FF2B5EF4-FFF2-40B4-BE49-F238E27FC236}">
                <a16:creationId xmlns:a16="http://schemas.microsoft.com/office/drawing/2014/main" id="{B7CCA789-28C3-2CE4-981F-6370A32A1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4050" y="3179763"/>
            <a:ext cx="47926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r>
              <a:rPr kumimoji="1" lang="en-US" altLang="zh-CN" sz="36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2.3 </a:t>
            </a:r>
            <a:r>
              <a:rPr kumimoji="1" lang="en-US" altLang="zh-CN" sz="36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RC</a:t>
            </a:r>
            <a:r>
              <a:rPr kumimoji="1" lang="zh-CN" altLang="en-US" sz="36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暂态电路分析</a:t>
            </a:r>
          </a:p>
        </p:txBody>
      </p:sp>
      <p:sp>
        <p:nvSpPr>
          <p:cNvPr id="6151" name="Rectangle 13">
            <a:hlinkClick r:id="rId5" action="ppaction://hlinksldjump"/>
            <a:extLst>
              <a:ext uri="{FF2B5EF4-FFF2-40B4-BE49-F238E27FC236}">
                <a16:creationId xmlns:a16="http://schemas.microsoft.com/office/drawing/2014/main" id="{C74440F8-8782-590C-6E32-1C32E5FA7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3825875"/>
            <a:ext cx="4859338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36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2.4</a:t>
            </a:r>
            <a:r>
              <a:rPr kumimoji="1" lang="en-US" altLang="zh-CN" sz="36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RL</a:t>
            </a:r>
            <a:r>
              <a:rPr kumimoji="1" lang="zh-CN" altLang="en-US" sz="36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暂态电路分析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3">
            <a:extLst>
              <a:ext uri="{FF2B5EF4-FFF2-40B4-BE49-F238E27FC236}">
                <a16:creationId xmlns:a16="http://schemas.microsoft.com/office/drawing/2014/main" id="{B0D97D0F-AA82-19AE-344D-6E65EA14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56A2BF-9DB8-4391-8E52-1F8196473CB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pSp>
        <p:nvGrpSpPr>
          <p:cNvPr id="545804" name="Group 12">
            <a:extLst>
              <a:ext uri="{FF2B5EF4-FFF2-40B4-BE49-F238E27FC236}">
                <a16:creationId xmlns:a16="http://schemas.microsoft.com/office/drawing/2014/main" id="{12AC02BF-7A21-000D-D966-77E7E36A1441}"/>
              </a:ext>
            </a:extLst>
          </p:cNvPr>
          <p:cNvGrpSpPr>
            <a:grpSpLocks/>
          </p:cNvGrpSpPr>
          <p:nvPr/>
        </p:nvGrpSpPr>
        <p:grpSpPr bwMode="auto">
          <a:xfrm>
            <a:off x="557213" y="565150"/>
            <a:ext cx="8448675" cy="1751013"/>
            <a:chOff x="246" y="1632"/>
            <a:chExt cx="5322" cy="1103"/>
          </a:xfrm>
        </p:grpSpPr>
        <p:sp>
          <p:nvSpPr>
            <p:cNvPr id="33830" name="Text Box 13">
              <a:extLst>
                <a:ext uri="{FF2B5EF4-FFF2-40B4-BE49-F238E27FC236}">
                  <a16:creationId xmlns:a16="http://schemas.microsoft.com/office/drawing/2014/main" id="{8A6000DB-BFBB-29F4-E9B4-18A19E3416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" y="1672"/>
              <a:ext cx="624" cy="41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3600" b="1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例</a:t>
              </a:r>
              <a:r>
                <a:rPr kumimoji="1" lang="en-US" altLang="zh-CN" sz="3600" b="1">
                  <a:solidFill>
                    <a:srgbClr val="FF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1</a:t>
              </a:r>
            </a:p>
          </p:txBody>
        </p:sp>
        <p:sp>
          <p:nvSpPr>
            <p:cNvPr id="33831" name="Text Box 14">
              <a:extLst>
                <a:ext uri="{FF2B5EF4-FFF2-40B4-BE49-F238E27FC236}">
                  <a16:creationId xmlns:a16="http://schemas.microsoft.com/office/drawing/2014/main" id="{A26435DA-8E7B-B738-A5A0-DC8FA9B099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2208"/>
              <a:ext cx="6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求</a:t>
              </a: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:</a:t>
              </a:r>
            </a:p>
          </p:txBody>
        </p:sp>
        <p:graphicFrame>
          <p:nvGraphicFramePr>
            <p:cNvPr id="33832" name="Object 15">
              <a:extLst>
                <a:ext uri="{FF2B5EF4-FFF2-40B4-BE49-F238E27FC236}">
                  <a16:creationId xmlns:a16="http://schemas.microsoft.com/office/drawing/2014/main" id="{2A37E0FE-067E-C04E-E655-9ACCEA72D8A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03" y="1923"/>
            <a:ext cx="1066" cy="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343056" imgH="333543" progId="Equation.3">
                    <p:embed/>
                  </p:oleObj>
                </mc:Choice>
                <mc:Fallback>
                  <p:oleObj name="公式" r:id="rId2" imgW="343056" imgH="333543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3" y="1923"/>
                          <a:ext cx="1066" cy="8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33" name="Text Box 16">
              <a:extLst>
                <a:ext uri="{FF2B5EF4-FFF2-40B4-BE49-F238E27FC236}">
                  <a16:creationId xmlns:a16="http://schemas.microsoft.com/office/drawing/2014/main" id="{0F69C36E-CCAE-FA3A-4BB4-A8CB9C713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632"/>
              <a:ext cx="4608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5000"/>
                </a:lnSpc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已知</a:t>
              </a: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:  </a:t>
              </a:r>
              <a:r>
                <a: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=1kΩ</a:t>
              </a:r>
              <a:r>
                <a:rPr kumimoji="1" lang="en-US" altLang="zh-CN" sz="2800" b="1">
                  <a:solidFill>
                    <a:schemeClr val="accent2"/>
                  </a:solidFill>
                  <a:latin typeface="宋体" panose="02010600030101010101" pitchFamily="2" charset="-122"/>
                </a:rPr>
                <a:t>, </a:t>
              </a:r>
              <a:r>
                <a: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L</a:t>
              </a: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=1H , </a:t>
              </a:r>
              <a:r>
                <a: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=20 V</a:t>
              </a:r>
              <a:r>
                <a:rPr kumimoji="1" lang="zh-CN" altLang="en-US" sz="2800" b="1">
                  <a:solidFill>
                    <a:schemeClr val="accent2"/>
                  </a:solidFill>
                  <a:latin typeface="宋体" panose="02010600030101010101" pitchFamily="2" charset="-122"/>
                </a:rPr>
                <a:t>、</a:t>
              </a: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开关闭合前</a:t>
              </a:r>
              <a:endParaRPr kumimoji="1" lang="zh-CN" altLang="en-US" sz="2800" b="1">
                <a:solidFill>
                  <a:schemeClr val="accent2"/>
                </a:solidFill>
                <a:latin typeface="宋体" panose="02010600030101010101" pitchFamily="2" charset="-122"/>
                <a:ea typeface="楷体_GB2312" pitchFamily="49" charset="-122"/>
              </a:endParaRPr>
            </a:p>
          </p:txBody>
        </p:sp>
        <p:graphicFrame>
          <p:nvGraphicFramePr>
            <p:cNvPr id="33834" name="Object 17">
              <a:extLst>
                <a:ext uri="{FF2B5EF4-FFF2-40B4-BE49-F238E27FC236}">
                  <a16:creationId xmlns:a16="http://schemas.microsoft.com/office/drawing/2014/main" id="{E9089902-D1EB-02D1-62E1-8B6EFB1665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42" y="1920"/>
            <a:ext cx="676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457281" imgH="95136" progId="Equation.3">
                    <p:embed/>
                  </p:oleObj>
                </mc:Choice>
                <mc:Fallback>
                  <p:oleObj name="公式" r:id="rId4" imgW="457281" imgH="95136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2" y="1920"/>
                          <a:ext cx="676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35" name="Text Box 18">
              <a:extLst>
                <a:ext uri="{FF2B5EF4-FFF2-40B4-BE49-F238E27FC236}">
                  <a16:creationId xmlns:a16="http://schemas.microsoft.com/office/drawing/2014/main" id="{16339013-32DC-21E1-F082-68172E318D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1920"/>
              <a:ext cx="21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设</a:t>
              </a: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         </a:t>
              </a: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时开关闭合</a:t>
              </a:r>
            </a:p>
          </p:txBody>
        </p:sp>
        <p:graphicFrame>
          <p:nvGraphicFramePr>
            <p:cNvPr id="33836" name="Object 19">
              <a:extLst>
                <a:ext uri="{FF2B5EF4-FFF2-40B4-BE49-F238E27FC236}">
                  <a16:creationId xmlns:a16="http://schemas.microsoft.com/office/drawing/2014/main" id="{C999DA20-278B-DD86-D4C0-5A26FB3FAA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01" y="1968"/>
            <a:ext cx="371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209540" imgH="57233" progId="Equation.3">
                    <p:embed/>
                  </p:oleObj>
                </mc:Choice>
                <mc:Fallback>
                  <p:oleObj name="公式" r:id="rId6" imgW="209540" imgH="57233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1" y="1968"/>
                          <a:ext cx="371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45812" name="Group 20">
            <a:extLst>
              <a:ext uri="{FF2B5EF4-FFF2-40B4-BE49-F238E27FC236}">
                <a16:creationId xmlns:a16="http://schemas.microsoft.com/office/drawing/2014/main" id="{692938B3-32E5-D8AF-9646-B1D9EDDE9702}"/>
              </a:ext>
            </a:extLst>
          </p:cNvPr>
          <p:cNvGrpSpPr>
            <a:grpSpLocks/>
          </p:cNvGrpSpPr>
          <p:nvPr/>
        </p:nvGrpSpPr>
        <p:grpSpPr bwMode="auto">
          <a:xfrm>
            <a:off x="746125" y="1739900"/>
            <a:ext cx="3484563" cy="2057400"/>
            <a:chOff x="348" y="2304"/>
            <a:chExt cx="2195" cy="1296"/>
          </a:xfrm>
        </p:grpSpPr>
        <p:sp>
          <p:nvSpPr>
            <p:cNvPr id="33806" name="Oval 21">
              <a:extLst>
                <a:ext uri="{FF2B5EF4-FFF2-40B4-BE49-F238E27FC236}">
                  <a16:creationId xmlns:a16="http://schemas.microsoft.com/office/drawing/2014/main" id="{2B33DB5C-EEB8-59DC-10C2-E1CFC7F0D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" y="3000"/>
              <a:ext cx="272" cy="27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3807" name="Text Box 22">
              <a:extLst>
                <a:ext uri="{FF2B5EF4-FFF2-40B4-BE49-F238E27FC236}">
                  <a16:creationId xmlns:a16="http://schemas.microsoft.com/office/drawing/2014/main" id="{2A114A8F-3E1A-79B2-94BB-766D5E7519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8" y="2616"/>
              <a:ext cx="45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b="1" i="1" baseline="-25000">
                  <a:latin typeface="Times New Roman" panose="02020603050405020304" pitchFamily="18" charset="0"/>
                </a:rPr>
                <a:t>L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33808" name="Line 23">
              <a:extLst>
                <a:ext uri="{FF2B5EF4-FFF2-40B4-BE49-F238E27FC236}">
                  <a16:creationId xmlns:a16="http://schemas.microsoft.com/office/drawing/2014/main" id="{3F3B2829-E32C-B559-3A70-CC39105182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976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09" name="Text Box 24">
              <a:extLst>
                <a:ext uri="{FF2B5EF4-FFF2-40B4-BE49-F238E27FC236}">
                  <a16:creationId xmlns:a16="http://schemas.microsoft.com/office/drawing/2014/main" id="{D9364646-1914-45DC-F472-BF8F504DC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976"/>
              <a:ext cx="26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U</a:t>
              </a:r>
              <a:endParaRPr kumimoji="1"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33810" name="Text Box 25">
              <a:extLst>
                <a:ext uri="{FF2B5EF4-FFF2-40B4-BE49-F238E27FC236}">
                  <a16:creationId xmlns:a16="http://schemas.microsoft.com/office/drawing/2014/main" id="{AF7BD23E-A167-1789-E355-A273BAC9F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" y="2304"/>
              <a:ext cx="2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S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3811" name="Line 26">
              <a:extLst>
                <a:ext uri="{FF2B5EF4-FFF2-40B4-BE49-F238E27FC236}">
                  <a16:creationId xmlns:a16="http://schemas.microsoft.com/office/drawing/2014/main" id="{E8F97FC3-ED6D-3B0B-E7C2-1A56D2DE98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676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33812" name="Rectangle 27">
              <a:extLst>
                <a:ext uri="{FF2B5EF4-FFF2-40B4-BE49-F238E27FC236}">
                  <a16:creationId xmlns:a16="http://schemas.microsoft.com/office/drawing/2014/main" id="{41FC3FA1-759C-8790-0F52-EFAAC62B5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2626"/>
              <a:ext cx="308" cy="109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3813" name="Line 28">
              <a:extLst>
                <a:ext uri="{FF2B5EF4-FFF2-40B4-BE49-F238E27FC236}">
                  <a16:creationId xmlns:a16="http://schemas.microsoft.com/office/drawing/2014/main" id="{DE45BBFF-2827-4E0E-C5BA-5F06763931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" y="3588"/>
              <a:ext cx="15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14" name="Line 29">
              <a:extLst>
                <a:ext uri="{FF2B5EF4-FFF2-40B4-BE49-F238E27FC236}">
                  <a16:creationId xmlns:a16="http://schemas.microsoft.com/office/drawing/2014/main" id="{5CBFC382-AE03-3F3E-40B0-C75B2A34E5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" y="2687"/>
              <a:ext cx="23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15" name="Line 30">
              <a:extLst>
                <a:ext uri="{FF2B5EF4-FFF2-40B4-BE49-F238E27FC236}">
                  <a16:creationId xmlns:a16="http://schemas.microsoft.com/office/drawing/2014/main" id="{6181ABFC-1781-70BF-AF55-27A3EB679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2" y="2567"/>
              <a:ext cx="239" cy="1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16" name="Line 31">
              <a:extLst>
                <a:ext uri="{FF2B5EF4-FFF2-40B4-BE49-F238E27FC236}">
                  <a16:creationId xmlns:a16="http://schemas.microsoft.com/office/drawing/2014/main" id="{3D92CC38-3CD6-5294-724E-475C4D74B5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2" y="2507"/>
              <a:ext cx="119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3817" name="Group 32">
              <a:extLst>
                <a:ext uri="{FF2B5EF4-FFF2-40B4-BE49-F238E27FC236}">
                  <a16:creationId xmlns:a16="http://schemas.microsoft.com/office/drawing/2014/main" id="{3E96DF58-4BAE-6A52-6AC0-F3A69BD538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0" y="2932"/>
              <a:ext cx="103" cy="410"/>
              <a:chOff x="2160" y="1198"/>
              <a:chExt cx="97" cy="246"/>
            </a:xfrm>
          </p:grpSpPr>
          <p:sp>
            <p:nvSpPr>
              <p:cNvPr id="33827" name="Arc 33">
                <a:extLst>
                  <a:ext uri="{FF2B5EF4-FFF2-40B4-BE49-F238E27FC236}">
                    <a16:creationId xmlns:a16="http://schemas.microsoft.com/office/drawing/2014/main" id="{995239BE-7E1D-257D-A9E8-E37813C2C2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" y="1198"/>
                <a:ext cx="97" cy="82"/>
              </a:xfrm>
              <a:custGeom>
                <a:avLst/>
                <a:gdLst>
                  <a:gd name="T0" fmla="*/ 0 w 21825"/>
                  <a:gd name="T1" fmla="*/ 0 h 43200"/>
                  <a:gd name="T2" fmla="*/ 0 w 21825"/>
                  <a:gd name="T3" fmla="*/ 0 h 43200"/>
                  <a:gd name="T4" fmla="*/ 0 w 2182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825" h="43200" fill="none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</a:path>
                  <a:path w="21825" h="43200" stroke="0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  <a:lnTo>
                      <a:pt x="225" y="21600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28" name="Arc 34">
                <a:extLst>
                  <a:ext uri="{FF2B5EF4-FFF2-40B4-BE49-F238E27FC236}">
                    <a16:creationId xmlns:a16="http://schemas.microsoft.com/office/drawing/2014/main" id="{F6FD3277-F8E4-3AEA-7072-ECF4D4636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" y="1280"/>
                <a:ext cx="97" cy="82"/>
              </a:xfrm>
              <a:custGeom>
                <a:avLst/>
                <a:gdLst>
                  <a:gd name="T0" fmla="*/ 0 w 21825"/>
                  <a:gd name="T1" fmla="*/ 0 h 43200"/>
                  <a:gd name="T2" fmla="*/ 0 w 21825"/>
                  <a:gd name="T3" fmla="*/ 0 h 43200"/>
                  <a:gd name="T4" fmla="*/ 0 w 2182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825" h="43200" fill="none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</a:path>
                  <a:path w="21825" h="43200" stroke="0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  <a:lnTo>
                      <a:pt x="225" y="21600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29" name="Arc 35">
                <a:extLst>
                  <a:ext uri="{FF2B5EF4-FFF2-40B4-BE49-F238E27FC236}">
                    <a16:creationId xmlns:a16="http://schemas.microsoft.com/office/drawing/2014/main" id="{0AD7A5DA-B31A-5278-7F1B-DC33B53A5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" y="1362"/>
                <a:ext cx="97" cy="82"/>
              </a:xfrm>
              <a:custGeom>
                <a:avLst/>
                <a:gdLst>
                  <a:gd name="T0" fmla="*/ 0 w 21825"/>
                  <a:gd name="T1" fmla="*/ 0 h 43200"/>
                  <a:gd name="T2" fmla="*/ 0 w 21825"/>
                  <a:gd name="T3" fmla="*/ 0 h 43200"/>
                  <a:gd name="T4" fmla="*/ 0 w 2182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825" h="43200" fill="none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</a:path>
                  <a:path w="21825" h="43200" stroke="0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  <a:lnTo>
                      <a:pt x="225" y="21600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3818" name="Text Box 36">
              <a:extLst>
                <a:ext uri="{FF2B5EF4-FFF2-40B4-BE49-F238E27FC236}">
                  <a16:creationId xmlns:a16="http://schemas.microsoft.com/office/drawing/2014/main" id="{7702EFC4-1C16-3378-8848-D944A9446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" y="2657"/>
              <a:ext cx="4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t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=0</a:t>
              </a:r>
            </a:p>
          </p:txBody>
        </p:sp>
        <p:sp>
          <p:nvSpPr>
            <p:cNvPr id="33819" name="Line 37">
              <a:extLst>
                <a:ext uri="{FF2B5EF4-FFF2-40B4-BE49-F238E27FC236}">
                  <a16:creationId xmlns:a16="http://schemas.microsoft.com/office/drawing/2014/main" id="{CE4D13B8-0EDF-6645-9FDF-076D2B7243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2" y="2512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20" name="Line 38">
              <a:extLst>
                <a:ext uri="{FF2B5EF4-FFF2-40B4-BE49-F238E27FC236}">
                  <a16:creationId xmlns:a16="http://schemas.microsoft.com/office/drawing/2014/main" id="{C9534425-8F0D-F55E-7BC5-C42AD6F6F4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0" y="293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21" name="Line 39">
              <a:extLst>
                <a:ext uri="{FF2B5EF4-FFF2-40B4-BE49-F238E27FC236}">
                  <a16:creationId xmlns:a16="http://schemas.microsoft.com/office/drawing/2014/main" id="{59EEB7E7-AAD6-184A-4B10-79AB19255D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8" y="2668"/>
              <a:ext cx="0" cy="2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22" name="Line 40">
              <a:extLst>
                <a:ext uri="{FF2B5EF4-FFF2-40B4-BE49-F238E27FC236}">
                  <a16:creationId xmlns:a16="http://schemas.microsoft.com/office/drawing/2014/main" id="{868AE8F5-5892-2574-8DCA-8E00C3526E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8" y="3340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23" name="Line 41">
              <a:extLst>
                <a:ext uri="{FF2B5EF4-FFF2-40B4-BE49-F238E27FC236}">
                  <a16:creationId xmlns:a16="http://schemas.microsoft.com/office/drawing/2014/main" id="{0129DEA0-EE0D-E763-D87F-247DA33EFD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98" y="2728"/>
              <a:ext cx="0" cy="1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24" name="Text Box 42">
              <a:extLst>
                <a:ext uri="{FF2B5EF4-FFF2-40B4-BE49-F238E27FC236}">
                  <a16:creationId xmlns:a16="http://schemas.microsoft.com/office/drawing/2014/main" id="{9E0BF594-7EB5-0025-2FFE-9F09C5FEEA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4" y="2976"/>
              <a:ext cx="45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b="1" i="1" baseline="-25000">
                  <a:latin typeface="Times New Roman" panose="02020603050405020304" pitchFamily="18" charset="0"/>
                </a:rPr>
                <a:t>L</a:t>
              </a:r>
              <a:endParaRPr kumimoji="1"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33825" name="Text Box 43">
              <a:extLst>
                <a:ext uri="{FF2B5EF4-FFF2-40B4-BE49-F238E27FC236}">
                  <a16:creationId xmlns:a16="http://schemas.microsoft.com/office/drawing/2014/main" id="{8DA8F4A9-52F0-1173-4ED2-B602676A51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2304"/>
              <a:ext cx="45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b="1" i="1" baseline="-25000">
                  <a:latin typeface="Times New Roman" panose="02020603050405020304" pitchFamily="18" charset="0"/>
                </a:rPr>
                <a:t>R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33826" name="Line 44">
              <a:extLst>
                <a:ext uri="{FF2B5EF4-FFF2-40B4-BE49-F238E27FC236}">
                  <a16:creationId xmlns:a16="http://schemas.microsoft.com/office/drawing/2014/main" id="{5A748393-0B6E-3A84-2435-FE60B5B11E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" y="2688"/>
              <a:ext cx="0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45837" name="Group 45">
            <a:extLst>
              <a:ext uri="{FF2B5EF4-FFF2-40B4-BE49-F238E27FC236}">
                <a16:creationId xmlns:a16="http://schemas.microsoft.com/office/drawing/2014/main" id="{4C9EB43F-443F-DD6B-7CBB-46B687BBBFDE}"/>
              </a:ext>
            </a:extLst>
          </p:cNvPr>
          <p:cNvGrpSpPr>
            <a:grpSpLocks/>
          </p:cNvGrpSpPr>
          <p:nvPr/>
        </p:nvGrpSpPr>
        <p:grpSpPr bwMode="auto">
          <a:xfrm>
            <a:off x="6480175" y="4165600"/>
            <a:ext cx="2376488" cy="576263"/>
            <a:chOff x="4368" y="1308"/>
            <a:chExt cx="1392" cy="432"/>
          </a:xfrm>
        </p:grpSpPr>
        <p:grpSp>
          <p:nvGrpSpPr>
            <p:cNvPr id="33802" name="Group 46">
              <a:extLst>
                <a:ext uri="{FF2B5EF4-FFF2-40B4-BE49-F238E27FC236}">
                  <a16:creationId xmlns:a16="http://schemas.microsoft.com/office/drawing/2014/main" id="{94335ED4-CC0B-2085-FD15-913874EDAF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8" y="1308"/>
              <a:ext cx="1392" cy="432"/>
              <a:chOff x="4368" y="1308"/>
              <a:chExt cx="1392" cy="432"/>
            </a:xfrm>
          </p:grpSpPr>
          <p:sp>
            <p:nvSpPr>
              <p:cNvPr id="33804" name="AutoShape 47">
                <a:extLst>
                  <a:ext uri="{FF2B5EF4-FFF2-40B4-BE49-F238E27FC236}">
                    <a16:creationId xmlns:a16="http://schemas.microsoft.com/office/drawing/2014/main" id="{2F2E53B6-133B-5630-1D4B-0BE7DB0F0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1308"/>
                <a:ext cx="1392" cy="432"/>
              </a:xfrm>
              <a:prstGeom prst="wedgeRoundRectCallout">
                <a:avLst>
                  <a:gd name="adj1" fmla="val -35130"/>
                  <a:gd name="adj2" fmla="val -102315"/>
                  <a:gd name="adj3" fmla="val 16667"/>
                </a:avLst>
              </a:prstGeom>
              <a:solidFill>
                <a:srgbClr val="FFFFFF"/>
              </a:solidFill>
              <a:ln w="571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kumimoji="1" lang="zh-CN" altLang="zh-CN" sz="1800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805" name="Text Box 48">
                <a:extLst>
                  <a:ext uri="{FF2B5EF4-FFF2-40B4-BE49-F238E27FC236}">
                    <a16:creationId xmlns:a16="http://schemas.microsoft.com/office/drawing/2014/main" id="{E306FBB1-EBF1-9099-6ABA-504C401E62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57" y="1344"/>
                <a:ext cx="949" cy="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8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不能突变</a:t>
                </a:r>
              </a:p>
            </p:txBody>
          </p:sp>
        </p:grpSp>
        <p:graphicFrame>
          <p:nvGraphicFramePr>
            <p:cNvPr id="33803" name="Object 49">
              <a:extLst>
                <a:ext uri="{FF2B5EF4-FFF2-40B4-BE49-F238E27FC236}">
                  <a16:creationId xmlns:a16="http://schemas.microsoft.com/office/drawing/2014/main" id="{8F28DBC3-3A22-A701-8644-84CC92D8410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06" y="1356"/>
            <a:ext cx="246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28746" imgH="95136" progId="Equation.3">
                    <p:embed/>
                  </p:oleObj>
                </mc:Choice>
                <mc:Fallback>
                  <p:oleObj name="公式" r:id="rId8" imgW="28746" imgH="95136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6" y="1356"/>
                          <a:ext cx="246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45842" name="Object 50">
            <a:extLst>
              <a:ext uri="{FF2B5EF4-FFF2-40B4-BE49-F238E27FC236}">
                <a16:creationId xmlns:a16="http://schemas.microsoft.com/office/drawing/2014/main" id="{C6E5C344-17EB-4809-8F90-1066FEF9FB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9750" y="3302000"/>
          <a:ext cx="387985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409088" imgH="215806" progId="Equation.3">
                  <p:embed/>
                </p:oleObj>
              </mc:Choice>
              <mc:Fallback>
                <p:oleObj name="公式" r:id="rId10" imgW="1409088" imgH="215806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0" y="3302000"/>
                        <a:ext cx="3879850" cy="61753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5843" name="Group 51">
            <a:extLst>
              <a:ext uri="{FF2B5EF4-FFF2-40B4-BE49-F238E27FC236}">
                <a16:creationId xmlns:a16="http://schemas.microsoft.com/office/drawing/2014/main" id="{C6811166-E432-23A6-AC6A-03BD4AC838B4}"/>
              </a:ext>
            </a:extLst>
          </p:cNvPr>
          <p:cNvGrpSpPr>
            <a:grpSpLocks/>
          </p:cNvGrpSpPr>
          <p:nvPr/>
        </p:nvGrpSpPr>
        <p:grpSpPr bwMode="auto">
          <a:xfrm>
            <a:off x="4233863" y="2725738"/>
            <a:ext cx="3486150" cy="554037"/>
            <a:chOff x="2508" y="2688"/>
            <a:chExt cx="2196" cy="349"/>
          </a:xfrm>
        </p:grpSpPr>
        <p:sp>
          <p:nvSpPr>
            <p:cNvPr id="33800" name="Text Box 52">
              <a:extLst>
                <a:ext uri="{FF2B5EF4-FFF2-40B4-BE49-F238E27FC236}">
                  <a16:creationId xmlns:a16="http://schemas.microsoft.com/office/drawing/2014/main" id="{CFBD36FE-2BC6-BF08-9BFD-C374142B54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688"/>
              <a:ext cx="16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根据换路定则</a:t>
              </a:r>
            </a:p>
          </p:txBody>
        </p:sp>
        <p:sp>
          <p:nvSpPr>
            <p:cNvPr id="33801" name="Rectangle 53">
              <a:extLst>
                <a:ext uri="{FF2B5EF4-FFF2-40B4-BE49-F238E27FC236}">
                  <a16:creationId xmlns:a16="http://schemas.microsoft.com/office/drawing/2014/main" id="{5DEED10C-C1B8-5A8E-93A5-B4FE3900A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8" y="2710"/>
              <a:ext cx="40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解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: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5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4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5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5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3">
            <a:extLst>
              <a:ext uri="{FF2B5EF4-FFF2-40B4-BE49-F238E27FC236}">
                <a16:creationId xmlns:a16="http://schemas.microsoft.com/office/drawing/2014/main" id="{D4D437A8-8D7B-7821-D8A7-255FEA7A3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E6ACE9-93E3-4D1A-925D-8F6C8A015C97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pSp>
        <p:nvGrpSpPr>
          <p:cNvPr id="546818" name="Group 2">
            <a:extLst>
              <a:ext uri="{FF2B5EF4-FFF2-40B4-BE49-F238E27FC236}">
                <a16:creationId xmlns:a16="http://schemas.microsoft.com/office/drawing/2014/main" id="{41C922C7-A6A1-C1BD-5208-36F9B49B60D7}"/>
              </a:ext>
            </a:extLst>
          </p:cNvPr>
          <p:cNvGrpSpPr>
            <a:grpSpLocks/>
          </p:cNvGrpSpPr>
          <p:nvPr/>
        </p:nvGrpSpPr>
        <p:grpSpPr bwMode="auto">
          <a:xfrm>
            <a:off x="5651500" y="549275"/>
            <a:ext cx="2960688" cy="633413"/>
            <a:chOff x="3600" y="252"/>
            <a:chExt cx="1584" cy="468"/>
          </a:xfrm>
        </p:grpSpPr>
        <p:sp>
          <p:nvSpPr>
            <p:cNvPr id="34849" name="AutoShape 3">
              <a:extLst>
                <a:ext uri="{FF2B5EF4-FFF2-40B4-BE49-F238E27FC236}">
                  <a16:creationId xmlns:a16="http://schemas.microsoft.com/office/drawing/2014/main" id="{C447DBE4-9699-1FEF-8116-01D880A96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88"/>
              <a:ext cx="1584" cy="432"/>
            </a:xfrm>
            <a:prstGeom prst="wedgeRoundRectCallout">
              <a:avLst>
                <a:gd name="adj1" fmla="val -42991"/>
                <a:gd name="adj2" fmla="val 80093"/>
                <a:gd name="adj3" fmla="val 16667"/>
              </a:avLst>
            </a:prstGeom>
            <a:solidFill>
              <a:srgbClr val="FFFFFF"/>
            </a:solidFill>
            <a:ln w="57150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    </a:t>
              </a:r>
              <a:r>
                <a:rPr kumimoji="1"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发生了突变</a:t>
              </a:r>
            </a:p>
          </p:txBody>
        </p:sp>
        <p:graphicFrame>
          <p:nvGraphicFramePr>
            <p:cNvPr id="34850" name="Object 4">
              <a:extLst>
                <a:ext uri="{FF2B5EF4-FFF2-40B4-BE49-F238E27FC236}">
                  <a16:creationId xmlns:a16="http://schemas.microsoft.com/office/drawing/2014/main" id="{F43BFF6D-531D-F36F-5F05-F204F5CF922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74" y="252"/>
            <a:ext cx="308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66569" imgH="95136" progId="Equation.3">
                    <p:embed/>
                  </p:oleObj>
                </mc:Choice>
                <mc:Fallback>
                  <p:oleObj name="公式" r:id="rId2" imgW="66569" imgH="95136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4" y="252"/>
                          <a:ext cx="308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46821" name="Object 5">
            <a:extLst>
              <a:ext uri="{FF2B5EF4-FFF2-40B4-BE49-F238E27FC236}">
                <a16:creationId xmlns:a16="http://schemas.microsoft.com/office/drawing/2014/main" id="{FBAFD9F2-1770-A3B6-436D-68346B2FCB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75113" y="1343025"/>
          <a:ext cx="366077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167893" imgH="215806" progId="Equation.3">
                  <p:embed/>
                </p:oleObj>
              </mc:Choice>
              <mc:Fallback>
                <p:oleObj name="公式" r:id="rId4" imgW="1167893" imgH="21580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5113" y="1343025"/>
                        <a:ext cx="3660775" cy="6159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6822" name="Group 6">
            <a:extLst>
              <a:ext uri="{FF2B5EF4-FFF2-40B4-BE49-F238E27FC236}">
                <a16:creationId xmlns:a16="http://schemas.microsoft.com/office/drawing/2014/main" id="{FE9061A1-FCD4-5E3C-00B2-30D5BE7BFA7D}"/>
              </a:ext>
            </a:extLst>
          </p:cNvPr>
          <p:cNvGrpSpPr>
            <a:grpSpLocks/>
          </p:cNvGrpSpPr>
          <p:nvPr/>
        </p:nvGrpSpPr>
        <p:grpSpPr bwMode="auto">
          <a:xfrm>
            <a:off x="419100" y="336550"/>
            <a:ext cx="3484563" cy="2743200"/>
            <a:chOff x="288" y="192"/>
            <a:chExt cx="2195" cy="1728"/>
          </a:xfrm>
        </p:grpSpPr>
        <p:sp useBgFill="1">
          <p:nvSpPr>
            <p:cNvPr id="34826" name="Oval 7">
              <a:extLst>
                <a:ext uri="{FF2B5EF4-FFF2-40B4-BE49-F238E27FC236}">
                  <a16:creationId xmlns:a16="http://schemas.microsoft.com/office/drawing/2014/main" id="{5D7C40CD-2DC6-58A4-64C4-9CDB31C2C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888"/>
              <a:ext cx="272" cy="272"/>
            </a:xfrm>
            <a:prstGeom prst="ellipse">
              <a:avLst/>
            </a:prstGeom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4827" name="Text Box 8">
              <a:extLst>
                <a:ext uri="{FF2B5EF4-FFF2-40B4-BE49-F238E27FC236}">
                  <a16:creationId xmlns:a16="http://schemas.microsoft.com/office/drawing/2014/main" id="{F61FDA33-C774-2297-C745-8C0A40A85A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" y="504"/>
              <a:ext cx="45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b="1" i="1" baseline="-25000">
                  <a:latin typeface="Times New Roman" panose="02020603050405020304" pitchFamily="18" charset="0"/>
                </a:rPr>
                <a:t>L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34828" name="Line 9">
              <a:extLst>
                <a:ext uri="{FF2B5EF4-FFF2-40B4-BE49-F238E27FC236}">
                  <a16:creationId xmlns:a16="http://schemas.microsoft.com/office/drawing/2014/main" id="{B163C361-E800-B5FE-5047-58DD58092C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0" y="864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29" name="Text Box 10">
              <a:extLst>
                <a:ext uri="{FF2B5EF4-FFF2-40B4-BE49-F238E27FC236}">
                  <a16:creationId xmlns:a16="http://schemas.microsoft.com/office/drawing/2014/main" id="{51341C88-1D11-FAA9-E983-01461C149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" y="864"/>
              <a:ext cx="26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U</a:t>
              </a:r>
              <a:endParaRPr kumimoji="1"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34830" name="Text Box 11">
              <a:extLst>
                <a:ext uri="{FF2B5EF4-FFF2-40B4-BE49-F238E27FC236}">
                  <a16:creationId xmlns:a16="http://schemas.microsoft.com/office/drawing/2014/main" id="{0AE95DCF-7A27-56A7-FE93-6DCAA9242C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" y="192"/>
              <a:ext cx="2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S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4831" name="Line 12">
              <a:extLst>
                <a:ext uri="{FF2B5EF4-FFF2-40B4-BE49-F238E27FC236}">
                  <a16:creationId xmlns:a16="http://schemas.microsoft.com/office/drawing/2014/main" id="{2EE6F324-2DC9-8745-3FC8-278043A00D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564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34832" name="Rectangle 13">
              <a:extLst>
                <a:ext uri="{FF2B5EF4-FFF2-40B4-BE49-F238E27FC236}">
                  <a16:creationId xmlns:a16="http://schemas.microsoft.com/office/drawing/2014/main" id="{AE937DFB-D66A-2CAD-2D5D-4668DE82F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6" y="514"/>
              <a:ext cx="308" cy="109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4833" name="Line 14">
              <a:extLst>
                <a:ext uri="{FF2B5EF4-FFF2-40B4-BE49-F238E27FC236}">
                  <a16:creationId xmlns:a16="http://schemas.microsoft.com/office/drawing/2014/main" id="{C86090D3-E98C-020F-A903-6D3C46117E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" y="1476"/>
              <a:ext cx="15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4" name="Line 15">
              <a:extLst>
                <a:ext uri="{FF2B5EF4-FFF2-40B4-BE49-F238E27FC236}">
                  <a16:creationId xmlns:a16="http://schemas.microsoft.com/office/drawing/2014/main" id="{AE9C26F7-71AA-2D33-B6E0-DBE7DA2D65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" y="575"/>
              <a:ext cx="23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5" name="Line 16">
              <a:extLst>
                <a:ext uri="{FF2B5EF4-FFF2-40B4-BE49-F238E27FC236}">
                  <a16:creationId xmlns:a16="http://schemas.microsoft.com/office/drawing/2014/main" id="{D676AF50-A207-0044-2915-8274F676C6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2" y="455"/>
              <a:ext cx="239" cy="1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6" name="Line 17">
              <a:extLst>
                <a:ext uri="{FF2B5EF4-FFF2-40B4-BE49-F238E27FC236}">
                  <a16:creationId xmlns:a16="http://schemas.microsoft.com/office/drawing/2014/main" id="{806D5599-CF18-7E77-3241-ED1E3D2E84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" y="395"/>
              <a:ext cx="119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7" name="Text Box 18">
              <a:extLst>
                <a:ext uri="{FF2B5EF4-FFF2-40B4-BE49-F238E27FC236}">
                  <a16:creationId xmlns:a16="http://schemas.microsoft.com/office/drawing/2014/main" id="{79481411-F3D9-4E2D-AC3F-63E13A1092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7" y="545"/>
              <a:ext cx="4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t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=0</a:t>
              </a:r>
            </a:p>
          </p:txBody>
        </p:sp>
        <p:sp>
          <p:nvSpPr>
            <p:cNvPr id="34838" name="Line 19">
              <a:extLst>
                <a:ext uri="{FF2B5EF4-FFF2-40B4-BE49-F238E27FC236}">
                  <a16:creationId xmlns:a16="http://schemas.microsoft.com/office/drawing/2014/main" id="{395D13D3-0301-0A84-0A78-E46C9633D5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2" y="400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9" name="Line 20">
              <a:extLst>
                <a:ext uri="{FF2B5EF4-FFF2-40B4-BE49-F238E27FC236}">
                  <a16:creationId xmlns:a16="http://schemas.microsoft.com/office/drawing/2014/main" id="{A2750D60-8DE0-835F-7200-DFFDB33129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0" y="820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40" name="Line 21">
              <a:extLst>
                <a:ext uri="{FF2B5EF4-FFF2-40B4-BE49-F238E27FC236}">
                  <a16:creationId xmlns:a16="http://schemas.microsoft.com/office/drawing/2014/main" id="{1266A640-6CE9-9F9E-D13F-86DB6882D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8" y="556"/>
              <a:ext cx="0" cy="2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41" name="Line 22">
              <a:extLst>
                <a:ext uri="{FF2B5EF4-FFF2-40B4-BE49-F238E27FC236}">
                  <a16:creationId xmlns:a16="http://schemas.microsoft.com/office/drawing/2014/main" id="{F514F564-2D98-D679-5C9C-BFB508D1DC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8" y="1228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42" name="Line 23">
              <a:extLst>
                <a:ext uri="{FF2B5EF4-FFF2-40B4-BE49-F238E27FC236}">
                  <a16:creationId xmlns:a16="http://schemas.microsoft.com/office/drawing/2014/main" id="{3E5FBF1B-E50F-F118-6B28-9C658BA826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38" y="616"/>
              <a:ext cx="0" cy="1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43" name="Text Box 24">
              <a:extLst>
                <a:ext uri="{FF2B5EF4-FFF2-40B4-BE49-F238E27FC236}">
                  <a16:creationId xmlns:a16="http://schemas.microsoft.com/office/drawing/2014/main" id="{E56CB789-DABC-00E1-4754-BA764EE54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816"/>
              <a:ext cx="45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b="1" i="1" baseline="-25000">
                  <a:latin typeface="Times New Roman" panose="02020603050405020304" pitchFamily="18" charset="0"/>
                </a:rPr>
                <a:t>L</a:t>
              </a:r>
              <a:endParaRPr kumimoji="1"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34844" name="Text Box 25">
              <a:extLst>
                <a:ext uri="{FF2B5EF4-FFF2-40B4-BE49-F238E27FC236}">
                  <a16:creationId xmlns:a16="http://schemas.microsoft.com/office/drawing/2014/main" id="{2778FCDA-14A2-9030-1DC1-EE33B20D08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2" y="192"/>
              <a:ext cx="45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b="1" i="1" baseline="-25000">
                  <a:latin typeface="Times New Roman" panose="02020603050405020304" pitchFamily="18" charset="0"/>
                </a:rPr>
                <a:t>R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34845" name="Line 26">
              <a:extLst>
                <a:ext uri="{FF2B5EF4-FFF2-40B4-BE49-F238E27FC236}">
                  <a16:creationId xmlns:a16="http://schemas.microsoft.com/office/drawing/2014/main" id="{6C2A8F10-14A6-9785-6074-4BF008D457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576"/>
              <a:ext cx="0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4846" name="Group 27">
              <a:extLst>
                <a:ext uri="{FF2B5EF4-FFF2-40B4-BE49-F238E27FC236}">
                  <a16:creationId xmlns:a16="http://schemas.microsoft.com/office/drawing/2014/main" id="{E53979B2-2571-0117-7B01-9239BDCC5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1572"/>
              <a:ext cx="1248" cy="348"/>
              <a:chOff x="672" y="1572"/>
              <a:chExt cx="1248" cy="348"/>
            </a:xfrm>
          </p:grpSpPr>
          <p:graphicFrame>
            <p:nvGraphicFramePr>
              <p:cNvPr id="34847" name="Object 28">
                <a:extLst>
                  <a:ext uri="{FF2B5EF4-FFF2-40B4-BE49-F238E27FC236}">
                    <a16:creationId xmlns:a16="http://schemas.microsoft.com/office/drawing/2014/main" id="{DB329F5F-15CA-1C1E-8985-7215B4FECF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72" y="1584"/>
              <a:ext cx="554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380835" imgH="215806" progId="Equation.3">
                      <p:embed/>
                    </p:oleObj>
                  </mc:Choice>
                  <mc:Fallback>
                    <p:oleObj name="Equation" r:id="rId6" imgW="380835" imgH="215806" progId="Equation.3">
                      <p:embed/>
                      <p:pic>
                        <p:nvPicPr>
                          <p:cNvPr id="0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1584"/>
                            <a:ext cx="554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848" name="Text Box 29">
                <a:extLst>
                  <a:ext uri="{FF2B5EF4-FFF2-40B4-BE49-F238E27FC236}">
                    <a16:creationId xmlns:a16="http://schemas.microsoft.com/office/drawing/2014/main" id="{484373E8-188C-7BF3-C451-D2225615BC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572"/>
                <a:ext cx="76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800" b="1">
                    <a:latin typeface="Times New Roman" panose="02020603050405020304" pitchFamily="18" charset="0"/>
                    <a:ea typeface="楷体_GB2312" pitchFamily="49" charset="-122"/>
                  </a:rPr>
                  <a:t>电路</a:t>
                </a:r>
              </a:p>
            </p:txBody>
          </p:sp>
        </p:grpSp>
      </p:grpSp>
      <p:grpSp>
        <p:nvGrpSpPr>
          <p:cNvPr id="546846" name="Group 30">
            <a:extLst>
              <a:ext uri="{FF2B5EF4-FFF2-40B4-BE49-F238E27FC236}">
                <a16:creationId xmlns:a16="http://schemas.microsoft.com/office/drawing/2014/main" id="{3100A304-7035-8D8A-2493-5FC1F42192CC}"/>
              </a:ext>
            </a:extLst>
          </p:cNvPr>
          <p:cNvGrpSpPr>
            <a:grpSpLocks/>
          </p:cNvGrpSpPr>
          <p:nvPr/>
        </p:nvGrpSpPr>
        <p:grpSpPr bwMode="auto">
          <a:xfrm>
            <a:off x="4151313" y="2105025"/>
            <a:ext cx="3433762" cy="615950"/>
            <a:chOff x="2567" y="1440"/>
            <a:chExt cx="2163" cy="388"/>
          </a:xfrm>
        </p:grpSpPr>
        <p:graphicFrame>
          <p:nvGraphicFramePr>
            <p:cNvPr id="34823" name="Object 31">
              <a:extLst>
                <a:ext uri="{FF2B5EF4-FFF2-40B4-BE49-F238E27FC236}">
                  <a16:creationId xmlns:a16="http://schemas.microsoft.com/office/drawing/2014/main" id="{3FC206B5-70DA-29F9-C950-7CC9C1DDFEA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67" y="1440"/>
            <a:ext cx="927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469696" imgH="215806" progId="Equation.3">
                    <p:embed/>
                  </p:oleObj>
                </mc:Choice>
                <mc:Fallback>
                  <p:oleObj name="公式" r:id="rId8" imgW="469696" imgH="215806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7" y="1440"/>
                          <a:ext cx="927" cy="38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4" name="Object 32">
              <a:extLst>
                <a:ext uri="{FF2B5EF4-FFF2-40B4-BE49-F238E27FC236}">
                  <a16:creationId xmlns:a16="http://schemas.microsoft.com/office/drawing/2014/main" id="{F5A12B92-05BB-B392-D871-878CA6F9C3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28" y="1440"/>
            <a:ext cx="902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457002" imgH="215806" progId="Equation.3">
                    <p:embed/>
                  </p:oleObj>
                </mc:Choice>
                <mc:Fallback>
                  <p:oleObj name="公式" r:id="rId10" imgW="457002" imgH="215806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28" y="1440"/>
                          <a:ext cx="902" cy="38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5" name="Text Box 33">
              <a:extLst>
                <a:ext uri="{FF2B5EF4-FFF2-40B4-BE49-F238E27FC236}">
                  <a16:creationId xmlns:a16="http://schemas.microsoft.com/office/drawing/2014/main" id="{14A05649-1254-E7A6-86FA-C2BBD2B98D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488"/>
              <a:ext cx="3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≠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6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6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6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6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46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1">
            <a:extLst>
              <a:ext uri="{FF2B5EF4-FFF2-40B4-BE49-F238E27FC236}">
                <a16:creationId xmlns:a16="http://schemas.microsoft.com/office/drawing/2014/main" id="{070882C6-B10F-8CA2-7A9E-06BCD50B8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63E4B25-0B4C-4FB9-96DB-CA2CCD3694E5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pSp>
        <p:nvGrpSpPr>
          <p:cNvPr id="3" name="Group 34">
            <a:extLst>
              <a:ext uri="{FF2B5EF4-FFF2-40B4-BE49-F238E27FC236}">
                <a16:creationId xmlns:a16="http://schemas.microsoft.com/office/drawing/2014/main" id="{CCC31059-D900-3926-A1DE-D02FE6670A0D}"/>
              </a:ext>
            </a:extLst>
          </p:cNvPr>
          <p:cNvGrpSpPr>
            <a:grpSpLocks/>
          </p:cNvGrpSpPr>
          <p:nvPr/>
        </p:nvGrpSpPr>
        <p:grpSpPr bwMode="auto">
          <a:xfrm>
            <a:off x="96838" y="3417888"/>
            <a:ext cx="5467350" cy="1217612"/>
            <a:chOff x="288" y="3408"/>
            <a:chExt cx="3444" cy="767"/>
          </a:xfrm>
        </p:grpSpPr>
        <p:sp>
          <p:nvSpPr>
            <p:cNvPr id="35902" name="Text Box 35">
              <a:extLst>
                <a:ext uri="{FF2B5EF4-FFF2-40B4-BE49-F238E27FC236}">
                  <a16:creationId xmlns:a16="http://schemas.microsoft.com/office/drawing/2014/main" id="{929BF6F0-6AF6-2A0A-D9DD-D72A67F9E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408"/>
              <a:ext cx="63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试求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:</a:t>
              </a:r>
            </a:p>
          </p:txBody>
        </p:sp>
        <p:graphicFrame>
          <p:nvGraphicFramePr>
            <p:cNvPr id="35903" name="Object 36">
              <a:extLst>
                <a:ext uri="{FF2B5EF4-FFF2-40B4-BE49-F238E27FC236}">
                  <a16:creationId xmlns:a16="http://schemas.microsoft.com/office/drawing/2014/main" id="{27838E69-3963-2665-585C-316C9DE4C4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7" y="3696"/>
            <a:ext cx="2167" cy="4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1155700" imgH="228600" progId="Equation.3">
                    <p:embed/>
                  </p:oleObj>
                </mc:Choice>
                <mc:Fallback>
                  <p:oleObj name="公式" r:id="rId2" imgW="1155700" imgH="22860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" y="3696"/>
                          <a:ext cx="2167" cy="4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904" name="Text Box 37">
              <a:extLst>
                <a:ext uri="{FF2B5EF4-FFF2-40B4-BE49-F238E27FC236}">
                  <a16:creationId xmlns:a16="http://schemas.microsoft.com/office/drawing/2014/main" id="{2D500A0C-F653-8944-4C02-587D2174BC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3792"/>
              <a:ext cx="12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的初始值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。</a:t>
              </a:r>
            </a:p>
          </p:txBody>
        </p:sp>
      </p:grpSp>
      <p:grpSp>
        <p:nvGrpSpPr>
          <p:cNvPr id="7" name="Group 38">
            <a:extLst>
              <a:ext uri="{FF2B5EF4-FFF2-40B4-BE49-F238E27FC236}">
                <a16:creationId xmlns:a16="http://schemas.microsoft.com/office/drawing/2014/main" id="{6EC66B0B-DE24-D5D1-DE14-994D16DD3736}"/>
              </a:ext>
            </a:extLst>
          </p:cNvPr>
          <p:cNvGrpSpPr>
            <a:grpSpLocks/>
          </p:cNvGrpSpPr>
          <p:nvPr/>
        </p:nvGrpSpPr>
        <p:grpSpPr bwMode="auto">
          <a:xfrm>
            <a:off x="3567113" y="366713"/>
            <a:ext cx="5384800" cy="2989262"/>
            <a:chOff x="1200" y="1716"/>
            <a:chExt cx="3392" cy="1883"/>
          </a:xfrm>
        </p:grpSpPr>
        <p:graphicFrame>
          <p:nvGraphicFramePr>
            <p:cNvPr id="35849" name="Object 39">
              <a:extLst>
                <a:ext uri="{FF2B5EF4-FFF2-40B4-BE49-F238E27FC236}">
                  <a16:creationId xmlns:a16="http://schemas.microsoft.com/office/drawing/2014/main" id="{84FC37CD-670F-70EB-6FC3-FA5082DF61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64" y="1896"/>
            <a:ext cx="406" cy="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0" imgH="66709" progId="Equation.3">
                    <p:embed/>
                  </p:oleObj>
                </mc:Choice>
                <mc:Fallback>
                  <p:oleObj name="公式" r:id="rId4" imgW="0" imgH="66709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4" y="1896"/>
                          <a:ext cx="406" cy="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50" name="Rectangle 40">
              <a:extLst>
                <a:ext uri="{FF2B5EF4-FFF2-40B4-BE49-F238E27FC236}">
                  <a16:creationId xmlns:a16="http://schemas.microsoft.com/office/drawing/2014/main" id="{D9911973-AFD1-B809-2B36-363F4CBE7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" y="2713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35851" name="Line 41">
              <a:extLst>
                <a:ext uri="{FF2B5EF4-FFF2-40B4-BE49-F238E27FC236}">
                  <a16:creationId xmlns:a16="http://schemas.microsoft.com/office/drawing/2014/main" id="{8F2AA21B-8533-0EE5-4BF0-F552C7FE87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4" y="2306"/>
              <a:ext cx="190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2" name="Rectangle 42">
              <a:extLst>
                <a:ext uri="{FF2B5EF4-FFF2-40B4-BE49-F238E27FC236}">
                  <a16:creationId xmlns:a16="http://schemas.microsoft.com/office/drawing/2014/main" id="{76100FE8-E624-6548-A1AE-BBFD34650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" y="2607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1k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  <p:sp>
          <p:nvSpPr>
            <p:cNvPr id="35853" name="Rectangle 43">
              <a:extLst>
                <a:ext uri="{FF2B5EF4-FFF2-40B4-BE49-F238E27FC236}">
                  <a16:creationId xmlns:a16="http://schemas.microsoft.com/office/drawing/2014/main" id="{931F5585-D711-F5D2-E503-9CDE1F915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4" y="2603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2k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  <p:grpSp>
          <p:nvGrpSpPr>
            <p:cNvPr id="35854" name="Group 44">
              <a:extLst>
                <a:ext uri="{FF2B5EF4-FFF2-40B4-BE49-F238E27FC236}">
                  <a16:creationId xmlns:a16="http://schemas.microsoft.com/office/drawing/2014/main" id="{700BA7E9-A8FF-8473-83D5-D9ECF73D1D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0" y="3063"/>
              <a:ext cx="82" cy="323"/>
              <a:chOff x="2160" y="1198"/>
              <a:chExt cx="97" cy="246"/>
            </a:xfrm>
          </p:grpSpPr>
          <p:sp>
            <p:nvSpPr>
              <p:cNvPr id="35899" name="Arc 45">
                <a:extLst>
                  <a:ext uri="{FF2B5EF4-FFF2-40B4-BE49-F238E27FC236}">
                    <a16:creationId xmlns:a16="http://schemas.microsoft.com/office/drawing/2014/main" id="{B85FFBDC-3F99-E289-6E35-2647F430E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" y="1198"/>
                <a:ext cx="97" cy="82"/>
              </a:xfrm>
              <a:custGeom>
                <a:avLst/>
                <a:gdLst>
                  <a:gd name="T0" fmla="*/ 0 w 21825"/>
                  <a:gd name="T1" fmla="*/ 0 h 43200"/>
                  <a:gd name="T2" fmla="*/ 0 w 21825"/>
                  <a:gd name="T3" fmla="*/ 0 h 43200"/>
                  <a:gd name="T4" fmla="*/ 0 w 2182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825" h="43200" fill="none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</a:path>
                  <a:path w="21825" h="43200" stroke="0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  <a:lnTo>
                      <a:pt x="225" y="21600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00" name="Arc 46">
                <a:extLst>
                  <a:ext uri="{FF2B5EF4-FFF2-40B4-BE49-F238E27FC236}">
                    <a16:creationId xmlns:a16="http://schemas.microsoft.com/office/drawing/2014/main" id="{0F379957-C237-4649-B76B-86A7F055A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" y="1280"/>
                <a:ext cx="97" cy="82"/>
              </a:xfrm>
              <a:custGeom>
                <a:avLst/>
                <a:gdLst>
                  <a:gd name="T0" fmla="*/ 0 w 21825"/>
                  <a:gd name="T1" fmla="*/ 0 h 43200"/>
                  <a:gd name="T2" fmla="*/ 0 w 21825"/>
                  <a:gd name="T3" fmla="*/ 0 h 43200"/>
                  <a:gd name="T4" fmla="*/ 0 w 2182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825" h="43200" fill="none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</a:path>
                  <a:path w="21825" h="43200" stroke="0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  <a:lnTo>
                      <a:pt x="225" y="21600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01" name="Arc 47">
                <a:extLst>
                  <a:ext uri="{FF2B5EF4-FFF2-40B4-BE49-F238E27FC236}">
                    <a16:creationId xmlns:a16="http://schemas.microsoft.com/office/drawing/2014/main" id="{65BEAC1A-D13C-A0DD-0FBF-117CF9A58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" y="1362"/>
                <a:ext cx="97" cy="82"/>
              </a:xfrm>
              <a:custGeom>
                <a:avLst/>
                <a:gdLst>
                  <a:gd name="T0" fmla="*/ 0 w 21825"/>
                  <a:gd name="T1" fmla="*/ 0 h 43200"/>
                  <a:gd name="T2" fmla="*/ 0 w 21825"/>
                  <a:gd name="T3" fmla="*/ 0 h 43200"/>
                  <a:gd name="T4" fmla="*/ 0 w 2182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825" h="43200" fill="none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</a:path>
                  <a:path w="21825" h="43200" stroke="0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  <a:lnTo>
                      <a:pt x="225" y="21600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5855" name="Line 48">
              <a:extLst>
                <a:ext uri="{FF2B5EF4-FFF2-40B4-BE49-F238E27FC236}">
                  <a16:creationId xmlns:a16="http://schemas.microsoft.com/office/drawing/2014/main" id="{5A60C550-4659-C538-5D89-0408DF2054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2" y="2306"/>
              <a:ext cx="0" cy="7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6" name="Line 49">
              <a:extLst>
                <a:ext uri="{FF2B5EF4-FFF2-40B4-BE49-F238E27FC236}">
                  <a16:creationId xmlns:a16="http://schemas.microsoft.com/office/drawing/2014/main" id="{9BDAB9A0-FABD-AF98-DC9C-43E4D4F591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0" y="3385"/>
              <a:ext cx="0" cy="1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35857" name="Oval 50">
              <a:extLst>
                <a:ext uri="{FF2B5EF4-FFF2-40B4-BE49-F238E27FC236}">
                  <a16:creationId xmlns:a16="http://schemas.microsoft.com/office/drawing/2014/main" id="{EA978089-137E-D6B7-9F0F-27A756771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13"/>
              <a:ext cx="338" cy="340"/>
            </a:xfrm>
            <a:prstGeom prst="ellipse">
              <a:avLst/>
            </a:prstGeom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5858" name="Line 51">
              <a:extLst>
                <a:ext uri="{FF2B5EF4-FFF2-40B4-BE49-F238E27FC236}">
                  <a16:creationId xmlns:a16="http://schemas.microsoft.com/office/drawing/2014/main" id="{2435AEAC-4606-0CF3-0C55-2091F99BC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2146"/>
              <a:ext cx="0" cy="1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9" name="Rectangle 52">
              <a:extLst>
                <a:ext uri="{FF2B5EF4-FFF2-40B4-BE49-F238E27FC236}">
                  <a16:creationId xmlns:a16="http://schemas.microsoft.com/office/drawing/2014/main" id="{D057C41F-830E-D29D-1FBC-0C95B064E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" y="2481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5860" name="Rectangle 53">
              <a:extLst>
                <a:ext uri="{FF2B5EF4-FFF2-40B4-BE49-F238E27FC236}">
                  <a16:creationId xmlns:a16="http://schemas.microsoft.com/office/drawing/2014/main" id="{FF255C1A-905A-9874-A8FC-9F245A3AE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" y="287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_</a:t>
              </a:r>
            </a:p>
          </p:txBody>
        </p:sp>
        <p:sp useBgFill="1">
          <p:nvSpPr>
            <p:cNvPr id="35861" name="Rectangle 54">
              <a:extLst>
                <a:ext uri="{FF2B5EF4-FFF2-40B4-BE49-F238E27FC236}">
                  <a16:creationId xmlns:a16="http://schemas.microsoft.com/office/drawing/2014/main" id="{1D124B47-A57C-A24C-F146-A0EB9FC1D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8" y="2248"/>
              <a:ext cx="332" cy="114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5862" name="Rectangle 55">
              <a:extLst>
                <a:ext uri="{FF2B5EF4-FFF2-40B4-BE49-F238E27FC236}">
                  <a16:creationId xmlns:a16="http://schemas.microsoft.com/office/drawing/2014/main" id="{B6A6A1B0-0569-41B2-8E63-C11C285A2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352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35863" name="Line 56">
              <a:extLst>
                <a:ext uri="{FF2B5EF4-FFF2-40B4-BE49-F238E27FC236}">
                  <a16:creationId xmlns:a16="http://schemas.microsoft.com/office/drawing/2014/main" id="{125FDC4F-D724-4714-DC02-93E9D862B8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83" y="3113"/>
              <a:ext cx="219" cy="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4" name="Line 57">
              <a:extLst>
                <a:ext uri="{FF2B5EF4-FFF2-40B4-BE49-F238E27FC236}">
                  <a16:creationId xmlns:a16="http://schemas.microsoft.com/office/drawing/2014/main" id="{096F9121-DD78-EDC3-D1AE-B0ACBE7A16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3" y="3179"/>
              <a:ext cx="2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5" name="Line 58">
              <a:extLst>
                <a:ext uri="{FF2B5EF4-FFF2-40B4-BE49-F238E27FC236}">
                  <a16:creationId xmlns:a16="http://schemas.microsoft.com/office/drawing/2014/main" id="{7250DB30-4ECD-B123-5A84-ABF458440B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95" y="2306"/>
              <a:ext cx="0" cy="80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6" name="Line 59">
              <a:extLst>
                <a:ext uri="{FF2B5EF4-FFF2-40B4-BE49-F238E27FC236}">
                  <a16:creationId xmlns:a16="http://schemas.microsoft.com/office/drawing/2014/main" id="{26119F28-7961-9719-5963-F7F10AA81E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95" y="3179"/>
              <a:ext cx="0" cy="40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7" name="Line 60">
              <a:extLst>
                <a:ext uri="{FF2B5EF4-FFF2-40B4-BE49-F238E27FC236}">
                  <a16:creationId xmlns:a16="http://schemas.microsoft.com/office/drawing/2014/main" id="{D2B0786B-25DB-BD28-675B-1568DC91DD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0" y="3574"/>
              <a:ext cx="26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8" name="Line 61">
              <a:extLst>
                <a:ext uri="{FF2B5EF4-FFF2-40B4-BE49-F238E27FC236}">
                  <a16:creationId xmlns:a16="http://schemas.microsoft.com/office/drawing/2014/main" id="{94B75B2E-5706-1F25-E388-497BBA1ABE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160"/>
              <a:ext cx="5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9" name="Line 62">
              <a:extLst>
                <a:ext uri="{FF2B5EF4-FFF2-40B4-BE49-F238E27FC236}">
                  <a16:creationId xmlns:a16="http://schemas.microsoft.com/office/drawing/2014/main" id="{38662338-281E-3A4A-7DBD-457A2C982A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143"/>
              <a:ext cx="336" cy="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0" name="Line 63">
              <a:extLst>
                <a:ext uri="{FF2B5EF4-FFF2-40B4-BE49-F238E27FC236}">
                  <a16:creationId xmlns:a16="http://schemas.microsoft.com/office/drawing/2014/main" id="{A64F51A7-D666-8AFA-F76C-064AAB7AD5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2016"/>
              <a:ext cx="78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1" name="Text Box 64">
              <a:extLst>
                <a:ext uri="{FF2B5EF4-FFF2-40B4-BE49-F238E27FC236}">
                  <a16:creationId xmlns:a16="http://schemas.microsoft.com/office/drawing/2014/main" id="{633ED3DE-63DF-5B26-FA5A-32F36779A9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7" y="1841"/>
              <a:ext cx="27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S</a:t>
              </a:r>
            </a:p>
          </p:txBody>
        </p:sp>
        <p:sp useBgFill="1">
          <p:nvSpPr>
            <p:cNvPr id="35872" name="Rectangle 65">
              <a:extLst>
                <a:ext uri="{FF2B5EF4-FFF2-40B4-BE49-F238E27FC236}">
                  <a16:creationId xmlns:a16="http://schemas.microsoft.com/office/drawing/2014/main" id="{D839D78F-A666-BC70-9E14-EAFCEF336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9" y="2422"/>
              <a:ext cx="128" cy="387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5873" name="Line 66">
              <a:extLst>
                <a:ext uri="{FF2B5EF4-FFF2-40B4-BE49-F238E27FC236}">
                  <a16:creationId xmlns:a16="http://schemas.microsoft.com/office/drawing/2014/main" id="{0F8AB634-9D8D-4089-CD75-C9E55F2C01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2" y="2306"/>
              <a:ext cx="0" cy="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4" name="Line 67">
              <a:extLst>
                <a:ext uri="{FF2B5EF4-FFF2-40B4-BE49-F238E27FC236}">
                  <a16:creationId xmlns:a16="http://schemas.microsoft.com/office/drawing/2014/main" id="{24F251D9-9460-2D19-BAA4-DF67BC354C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68" y="1968"/>
              <a:ext cx="48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5" name="Text Box 68">
              <a:extLst>
                <a:ext uri="{FF2B5EF4-FFF2-40B4-BE49-F238E27FC236}">
                  <a16:creationId xmlns:a16="http://schemas.microsoft.com/office/drawing/2014/main" id="{59C6FDBF-B8C2-36F2-F3CD-E7D81B4167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4" y="229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1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  <p:sp>
          <p:nvSpPr>
            <p:cNvPr id="35876" name="Text Box 69">
              <a:extLst>
                <a:ext uri="{FF2B5EF4-FFF2-40B4-BE49-F238E27FC236}">
                  <a16:creationId xmlns:a16="http://schemas.microsoft.com/office/drawing/2014/main" id="{B20F6C25-9E9C-4443-1F1D-575D35711B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171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2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  <p:sp>
          <p:nvSpPr>
            <p:cNvPr id="35877" name="Rectangle 70">
              <a:extLst>
                <a:ext uri="{FF2B5EF4-FFF2-40B4-BE49-F238E27FC236}">
                  <a16:creationId xmlns:a16="http://schemas.microsoft.com/office/drawing/2014/main" id="{27F6BE8E-5784-BEAC-2CD8-35DA79827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352"/>
              <a:ext cx="3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  <p:sp>
          <p:nvSpPr>
            <p:cNvPr id="35878" name="Rectangle 71">
              <a:extLst>
                <a:ext uri="{FF2B5EF4-FFF2-40B4-BE49-F238E27FC236}">
                  <a16:creationId xmlns:a16="http://schemas.microsoft.com/office/drawing/2014/main" id="{AC267B84-14D8-AF4A-06E9-140AF2942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2" y="2340"/>
              <a:ext cx="3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  <p:sp useBgFill="1">
          <p:nvSpPr>
            <p:cNvPr id="35879" name="Rectangle 72">
              <a:extLst>
                <a:ext uri="{FF2B5EF4-FFF2-40B4-BE49-F238E27FC236}">
                  <a16:creationId xmlns:a16="http://schemas.microsoft.com/office/drawing/2014/main" id="{B6B3BDF3-2A41-4F6B-EC89-CB0E38650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4" y="2448"/>
              <a:ext cx="104" cy="323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5880" name="Line 73">
              <a:extLst>
                <a:ext uri="{FF2B5EF4-FFF2-40B4-BE49-F238E27FC236}">
                  <a16:creationId xmlns:a16="http://schemas.microsoft.com/office/drawing/2014/main" id="{013BCA31-D336-A3F5-07CC-7CF6EAFF3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0" y="2481"/>
              <a:ext cx="0" cy="2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1" name="Line 74">
              <a:extLst>
                <a:ext uri="{FF2B5EF4-FFF2-40B4-BE49-F238E27FC236}">
                  <a16:creationId xmlns:a16="http://schemas.microsoft.com/office/drawing/2014/main" id="{F9D66825-623B-97AE-0322-196231AE8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304"/>
              <a:ext cx="28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2" name="Line 75">
              <a:extLst>
                <a:ext uri="{FF2B5EF4-FFF2-40B4-BE49-F238E27FC236}">
                  <a16:creationId xmlns:a16="http://schemas.microsoft.com/office/drawing/2014/main" id="{576AA1AB-F7EF-7183-AE9C-410B4BE93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016"/>
              <a:ext cx="5" cy="29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3" name="Line 76">
              <a:extLst>
                <a:ext uri="{FF2B5EF4-FFF2-40B4-BE49-F238E27FC236}">
                  <a16:creationId xmlns:a16="http://schemas.microsoft.com/office/drawing/2014/main" id="{829E90D0-B24D-2E28-0A82-9EC4319207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2304"/>
              <a:ext cx="28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4" name="Line 77">
              <a:extLst>
                <a:ext uri="{FF2B5EF4-FFF2-40B4-BE49-F238E27FC236}">
                  <a16:creationId xmlns:a16="http://schemas.microsoft.com/office/drawing/2014/main" id="{203825AC-8BD5-D8ED-4854-6FC7CB505C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0" y="3120"/>
              <a:ext cx="0" cy="2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5" name="Line 78">
              <a:extLst>
                <a:ext uri="{FF2B5EF4-FFF2-40B4-BE49-F238E27FC236}">
                  <a16:creationId xmlns:a16="http://schemas.microsoft.com/office/drawing/2014/main" id="{67B792B5-773C-41F3-9924-1AAB1FF3DE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3" y="3024"/>
              <a:ext cx="0" cy="2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5886" name="Object 79">
              <a:extLst>
                <a:ext uri="{FF2B5EF4-FFF2-40B4-BE49-F238E27FC236}">
                  <a16:creationId xmlns:a16="http://schemas.microsoft.com/office/drawing/2014/main" id="{197F34A1-49A9-A686-7134-CFAEB7E92C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88" y="2366"/>
            <a:ext cx="268" cy="4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0" imgH="95136" progId="Equation.3">
                    <p:embed/>
                  </p:oleObj>
                </mc:Choice>
                <mc:Fallback>
                  <p:oleObj name="公式" r:id="rId6" imgW="0" imgH="95136" progId="Equation.3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8" y="2366"/>
                          <a:ext cx="268" cy="4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87" name="Object 80">
              <a:extLst>
                <a:ext uri="{FF2B5EF4-FFF2-40B4-BE49-F238E27FC236}">
                  <a16:creationId xmlns:a16="http://schemas.microsoft.com/office/drawing/2014/main" id="{9CBC7853-C06C-B9BC-F717-90059D8D29D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33" y="1824"/>
            <a:ext cx="327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8912" imgH="95136" progId="Equation.3">
                    <p:embed/>
                  </p:oleObj>
                </mc:Choice>
                <mc:Fallback>
                  <p:oleObj name="公式" r:id="rId8" imgW="18912" imgH="95136" progId="Equation.3">
                    <p:embed/>
                    <p:pic>
                      <p:nvPicPr>
                        <p:cNvPr id="0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3" y="1824"/>
                          <a:ext cx="327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88" name="Object 81">
              <a:extLst>
                <a:ext uri="{FF2B5EF4-FFF2-40B4-BE49-F238E27FC236}">
                  <a16:creationId xmlns:a16="http://schemas.microsoft.com/office/drawing/2014/main" id="{A8BF40C5-D1CF-6A24-6276-ADFB8E29D5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70" y="2908"/>
            <a:ext cx="422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76024" imgH="104611" progId="Equation.3">
                    <p:embed/>
                  </p:oleObj>
                </mc:Choice>
                <mc:Fallback>
                  <p:oleObj name="公式" r:id="rId10" imgW="76024" imgH="104611" progId="Equation.3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0" y="2908"/>
                          <a:ext cx="422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89" name="Object 82">
              <a:extLst>
                <a:ext uri="{FF2B5EF4-FFF2-40B4-BE49-F238E27FC236}">
                  <a16:creationId xmlns:a16="http://schemas.microsoft.com/office/drawing/2014/main" id="{021C191F-312F-819B-7A26-4A78C31E4B7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38" y="2976"/>
            <a:ext cx="310" cy="4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66569" imgH="95136" progId="Equation.3">
                    <p:embed/>
                  </p:oleObj>
                </mc:Choice>
                <mc:Fallback>
                  <p:oleObj name="公式" r:id="rId12" imgW="66569" imgH="95136" progId="Equation.3">
                    <p:embed/>
                    <p:pic>
                      <p:nvPicPr>
                        <p:cNvPr id="0" name="Object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8" y="2976"/>
                          <a:ext cx="310" cy="4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90" name="Rectangle 83">
              <a:extLst>
                <a:ext uri="{FF2B5EF4-FFF2-40B4-BE49-F238E27FC236}">
                  <a16:creationId xmlns:a16="http://schemas.microsoft.com/office/drawing/2014/main" id="{BFADDCC3-A82B-6AC3-4EB4-9AA28209F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4" y="3179"/>
              <a:ext cx="39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6V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  <p:sp>
          <p:nvSpPr>
            <p:cNvPr id="35891" name="Oval 84">
              <a:extLst>
                <a:ext uri="{FF2B5EF4-FFF2-40B4-BE49-F238E27FC236}">
                  <a16:creationId xmlns:a16="http://schemas.microsoft.com/office/drawing/2014/main" id="{FFD2902C-DFF7-ACBB-BE08-B3BD724006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905" y="2277"/>
              <a:ext cx="55" cy="57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5892" name="Oval 85">
              <a:extLst>
                <a:ext uri="{FF2B5EF4-FFF2-40B4-BE49-F238E27FC236}">
                  <a16:creationId xmlns:a16="http://schemas.microsoft.com/office/drawing/2014/main" id="{4135E167-FAC2-5765-7E62-CDD5C960023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48" y="3542"/>
              <a:ext cx="55" cy="57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5893" name="Oval 86">
              <a:extLst>
                <a:ext uri="{FF2B5EF4-FFF2-40B4-BE49-F238E27FC236}">
                  <a16:creationId xmlns:a16="http://schemas.microsoft.com/office/drawing/2014/main" id="{C963D609-A868-B0D9-F94C-E172027E93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64" y="2277"/>
              <a:ext cx="55" cy="57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5894" name="Oval 87">
              <a:extLst>
                <a:ext uri="{FF2B5EF4-FFF2-40B4-BE49-F238E27FC236}">
                  <a16:creationId xmlns:a16="http://schemas.microsoft.com/office/drawing/2014/main" id="{9634D4AC-7B47-1D7D-944E-2E1D025D7D2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92" y="2262"/>
              <a:ext cx="47" cy="69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5895" name="Oval 88">
              <a:extLst>
                <a:ext uri="{FF2B5EF4-FFF2-40B4-BE49-F238E27FC236}">
                  <a16:creationId xmlns:a16="http://schemas.microsoft.com/office/drawing/2014/main" id="{0180D2DD-CB44-0CFD-1AD5-CB4DABA45A0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150" y="1990"/>
              <a:ext cx="55" cy="57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5896" name="Oval 89">
              <a:extLst>
                <a:ext uri="{FF2B5EF4-FFF2-40B4-BE49-F238E27FC236}">
                  <a16:creationId xmlns:a16="http://schemas.microsoft.com/office/drawing/2014/main" id="{66F7B490-90E9-3224-D11E-92FC3D04D79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57" y="2129"/>
              <a:ext cx="55" cy="57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5897" name="Rectangle 90">
              <a:extLst>
                <a:ext uri="{FF2B5EF4-FFF2-40B4-BE49-F238E27FC236}">
                  <a16:creationId xmlns:a16="http://schemas.microsoft.com/office/drawing/2014/main" id="{D8DAF7C3-082D-45EF-B006-B62276F72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364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2k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  <p:sp>
          <p:nvSpPr>
            <p:cNvPr id="35898" name="Rectangle 91">
              <a:extLst>
                <a:ext uri="{FF2B5EF4-FFF2-40B4-BE49-F238E27FC236}">
                  <a16:creationId xmlns:a16="http://schemas.microsoft.com/office/drawing/2014/main" id="{AC18943D-686B-EA6E-2648-5301C3D75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0" y="2184"/>
              <a:ext cx="46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b="1" i="1">
                  <a:latin typeface="Times New Roman" panose="02020603050405020304" pitchFamily="18" charset="0"/>
                </a:rPr>
                <a:t>t</a:t>
              </a:r>
              <a:r>
                <a:rPr kumimoji="1" lang="en-US" altLang="zh-CN" b="1">
                  <a:latin typeface="Times New Roman" panose="02020603050405020304" pitchFamily="18" charset="0"/>
                </a:rPr>
                <a:t>=0</a:t>
              </a:r>
            </a:p>
          </p:txBody>
        </p:sp>
      </p:grpSp>
      <p:grpSp>
        <p:nvGrpSpPr>
          <p:cNvPr id="61" name="Group 92">
            <a:extLst>
              <a:ext uri="{FF2B5EF4-FFF2-40B4-BE49-F238E27FC236}">
                <a16:creationId xmlns:a16="http://schemas.microsoft.com/office/drawing/2014/main" id="{63CAA11C-D887-566F-DFDE-30CF02D70995}"/>
              </a:ext>
            </a:extLst>
          </p:cNvPr>
          <p:cNvGrpSpPr>
            <a:grpSpLocks/>
          </p:cNvGrpSpPr>
          <p:nvPr/>
        </p:nvGrpSpPr>
        <p:grpSpPr bwMode="auto">
          <a:xfrm>
            <a:off x="158750" y="636588"/>
            <a:ext cx="2876550" cy="2306637"/>
            <a:chOff x="192" y="1968"/>
            <a:chExt cx="1632" cy="1453"/>
          </a:xfrm>
        </p:grpSpPr>
        <p:sp>
          <p:nvSpPr>
            <p:cNvPr id="35846" name="Text Box 93">
              <a:extLst>
                <a:ext uri="{FF2B5EF4-FFF2-40B4-BE49-F238E27FC236}">
                  <a16:creationId xmlns:a16="http://schemas.microsoft.com/office/drawing/2014/main" id="{6319F78E-D858-6658-6A21-43C53DA98D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448"/>
              <a:ext cx="1632" cy="9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S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在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“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1”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处停留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已久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，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在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t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=0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时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合向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“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2”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。</a:t>
              </a:r>
            </a:p>
          </p:txBody>
        </p:sp>
        <p:sp>
          <p:nvSpPr>
            <p:cNvPr id="35847" name="Text Box 94">
              <a:extLst>
                <a:ext uri="{FF2B5EF4-FFF2-40B4-BE49-F238E27FC236}">
                  <a16:creationId xmlns:a16="http://schemas.microsoft.com/office/drawing/2014/main" id="{CB929BCD-0191-DF0A-FCCB-2E2C62D522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1968"/>
              <a:ext cx="648" cy="41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3600" b="1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例</a:t>
              </a:r>
              <a:r>
                <a:rPr kumimoji="1" lang="en-US" altLang="zh-CN" sz="3600" b="1">
                  <a:solidFill>
                    <a:srgbClr val="FF0000"/>
                  </a:solidFill>
                  <a:latin typeface="宋体" panose="02010600030101010101" pitchFamily="2" charset="-122"/>
                </a:rPr>
                <a:t>2</a:t>
              </a:r>
              <a:r>
                <a:rPr lang="en-US" altLang="zh-CN" sz="3600">
                  <a:solidFill>
                    <a:srgbClr val="FF0000"/>
                  </a:solidFill>
                  <a:latin typeface="宋体" panose="02010600030101010101" pitchFamily="2" charset="-122"/>
                </a:rPr>
                <a:t> </a:t>
              </a:r>
              <a:endParaRPr kumimoji="1" lang="en-US" altLang="zh-CN" sz="36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35848" name="Rectangle 95">
              <a:extLst>
                <a:ext uri="{FF2B5EF4-FFF2-40B4-BE49-F238E27FC236}">
                  <a16:creationId xmlns:a16="http://schemas.microsoft.com/office/drawing/2014/main" id="{29BF170F-9555-346E-83C2-9DF1D3BB2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016"/>
              <a:ext cx="63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已知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灯片编号占位符 3">
            <a:extLst>
              <a:ext uri="{FF2B5EF4-FFF2-40B4-BE49-F238E27FC236}">
                <a16:creationId xmlns:a16="http://schemas.microsoft.com/office/drawing/2014/main" id="{32F55E30-D2D7-97E7-08FD-B2250CA16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0522C1-BA0D-401F-A111-144E5FA362E7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aphicFrame>
        <p:nvGraphicFramePr>
          <p:cNvPr id="547842" name="Object 2">
            <a:extLst>
              <a:ext uri="{FF2B5EF4-FFF2-40B4-BE49-F238E27FC236}">
                <a16:creationId xmlns:a16="http://schemas.microsoft.com/office/drawing/2014/main" id="{7621A91F-15D2-D1B4-DB20-AC84D246C7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9175" y="3644900"/>
          <a:ext cx="6799263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000086" imgH="323688" progId="Equation.3">
                  <p:embed/>
                </p:oleObj>
              </mc:Choice>
              <mc:Fallback>
                <p:oleObj name="公式" r:id="rId2" imgW="2000086" imgH="323688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3644900"/>
                        <a:ext cx="6799263" cy="131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7843" name="Object 3">
            <a:extLst>
              <a:ext uri="{FF2B5EF4-FFF2-40B4-BE49-F238E27FC236}">
                <a16:creationId xmlns:a16="http://schemas.microsoft.com/office/drawing/2014/main" id="{C3B2000B-CF6D-6CD2-5E93-5F56105093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0688" y="5084763"/>
          <a:ext cx="830262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114690" imgH="104611" progId="Equation.3">
                  <p:embed/>
                </p:oleObj>
              </mc:Choice>
              <mc:Fallback>
                <p:oleObj name="公式" r:id="rId4" imgW="2114690" imgH="10461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88" y="5084763"/>
                        <a:ext cx="8302625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Text Box 4">
            <a:extLst>
              <a:ext uri="{FF2B5EF4-FFF2-40B4-BE49-F238E27FC236}">
                <a16:creationId xmlns:a16="http://schemas.microsoft.com/office/drawing/2014/main" id="{E459CA82-2247-1BD8-F29A-8230423F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33375"/>
            <a:ext cx="1000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解</a:t>
            </a:r>
            <a:r>
              <a:rPr lang="zh-CN" altLang="en-US" b="1"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547845" name="Line 5">
            <a:extLst>
              <a:ext uri="{FF2B5EF4-FFF2-40B4-BE49-F238E27FC236}">
                <a16:creationId xmlns:a16="http://schemas.microsoft.com/office/drawing/2014/main" id="{3836E663-BF6B-9F13-920A-13159880AB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2363" y="233363"/>
            <a:ext cx="20637" cy="3411537"/>
          </a:xfrm>
          <a:prstGeom prst="line">
            <a:avLst/>
          </a:prstGeom>
          <a:noFill/>
          <a:ln w="38100">
            <a:solidFill>
              <a:srgbClr val="3399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6871" name="Group 6">
            <a:extLst>
              <a:ext uri="{FF2B5EF4-FFF2-40B4-BE49-F238E27FC236}">
                <a16:creationId xmlns:a16="http://schemas.microsoft.com/office/drawing/2014/main" id="{A9E804CC-E8F8-0793-6200-39FB41109E95}"/>
              </a:ext>
            </a:extLst>
          </p:cNvPr>
          <p:cNvGrpSpPr>
            <a:grpSpLocks/>
          </p:cNvGrpSpPr>
          <p:nvPr/>
        </p:nvGrpSpPr>
        <p:grpSpPr bwMode="auto">
          <a:xfrm>
            <a:off x="84138" y="571500"/>
            <a:ext cx="4945062" cy="2970213"/>
            <a:chOff x="192" y="372"/>
            <a:chExt cx="3053" cy="1871"/>
          </a:xfrm>
        </p:grpSpPr>
        <p:sp>
          <p:nvSpPr>
            <p:cNvPr id="36902" name="Line 7">
              <a:extLst>
                <a:ext uri="{FF2B5EF4-FFF2-40B4-BE49-F238E27FC236}">
                  <a16:creationId xmlns:a16="http://schemas.microsoft.com/office/drawing/2014/main" id="{65166DB6-D6A7-AC09-21E8-0ADF60B351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1" y="1042"/>
              <a:ext cx="0" cy="70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6903" name="Object 8">
              <a:extLst>
                <a:ext uri="{FF2B5EF4-FFF2-40B4-BE49-F238E27FC236}">
                  <a16:creationId xmlns:a16="http://schemas.microsoft.com/office/drawing/2014/main" id="{D7D7C56A-0EAB-18F6-5285-BFB209B1EB3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13" y="466"/>
            <a:ext cx="336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0" imgH="66709" progId="Equation.3">
                    <p:embed/>
                  </p:oleObj>
                </mc:Choice>
                <mc:Fallback>
                  <p:oleObj name="公式" r:id="rId6" imgW="0" imgH="66709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3" y="466"/>
                          <a:ext cx="336" cy="4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904" name="Rectangle 9">
              <a:extLst>
                <a:ext uri="{FF2B5EF4-FFF2-40B4-BE49-F238E27FC236}">
                  <a16:creationId xmlns:a16="http://schemas.microsoft.com/office/drawing/2014/main" id="{EC817FFF-AA70-1067-7917-402AC7077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" y="1420"/>
              <a:ext cx="2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36905" name="Line 10">
              <a:extLst>
                <a:ext uri="{FF2B5EF4-FFF2-40B4-BE49-F238E27FC236}">
                  <a16:creationId xmlns:a16="http://schemas.microsoft.com/office/drawing/2014/main" id="{82E88290-4266-83F7-6CBA-B2F4D8EAB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" y="1042"/>
              <a:ext cx="164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06" name="Rectangle 11">
              <a:extLst>
                <a:ext uri="{FF2B5EF4-FFF2-40B4-BE49-F238E27FC236}">
                  <a16:creationId xmlns:a16="http://schemas.microsoft.com/office/drawing/2014/main" id="{1473F68E-3D72-3D10-67DD-6723FE629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2" y="1322"/>
              <a:ext cx="31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1k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36907" name="Rectangle 12">
              <a:extLst>
                <a:ext uri="{FF2B5EF4-FFF2-40B4-BE49-F238E27FC236}">
                  <a16:creationId xmlns:a16="http://schemas.microsoft.com/office/drawing/2014/main" id="{EB1F3BA4-00E6-B08B-1FFE-BFFA6FD89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7" y="1318"/>
              <a:ext cx="3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2k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grpSp>
          <p:nvGrpSpPr>
            <p:cNvPr id="36908" name="Group 13">
              <a:extLst>
                <a:ext uri="{FF2B5EF4-FFF2-40B4-BE49-F238E27FC236}">
                  <a16:creationId xmlns:a16="http://schemas.microsoft.com/office/drawing/2014/main" id="{3FB25EC6-5EF2-B857-CFAF-3500C03683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2" y="1745"/>
              <a:ext cx="71" cy="300"/>
              <a:chOff x="2160" y="1198"/>
              <a:chExt cx="97" cy="246"/>
            </a:xfrm>
          </p:grpSpPr>
          <p:sp>
            <p:nvSpPr>
              <p:cNvPr id="36951" name="Arc 14">
                <a:extLst>
                  <a:ext uri="{FF2B5EF4-FFF2-40B4-BE49-F238E27FC236}">
                    <a16:creationId xmlns:a16="http://schemas.microsoft.com/office/drawing/2014/main" id="{BAC0EDCA-4DE5-EB8E-554E-F7E7967A1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" y="1198"/>
                <a:ext cx="97" cy="82"/>
              </a:xfrm>
              <a:custGeom>
                <a:avLst/>
                <a:gdLst>
                  <a:gd name="T0" fmla="*/ 0 w 21825"/>
                  <a:gd name="T1" fmla="*/ 0 h 43200"/>
                  <a:gd name="T2" fmla="*/ 0 w 21825"/>
                  <a:gd name="T3" fmla="*/ 0 h 43200"/>
                  <a:gd name="T4" fmla="*/ 0 w 2182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825" h="43200" fill="none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</a:path>
                  <a:path w="21825" h="43200" stroke="0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  <a:lnTo>
                      <a:pt x="225" y="21600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52" name="Arc 15">
                <a:extLst>
                  <a:ext uri="{FF2B5EF4-FFF2-40B4-BE49-F238E27FC236}">
                    <a16:creationId xmlns:a16="http://schemas.microsoft.com/office/drawing/2014/main" id="{4DADFC72-5CC1-7866-655B-3B7B681E0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" y="1280"/>
                <a:ext cx="97" cy="82"/>
              </a:xfrm>
              <a:custGeom>
                <a:avLst/>
                <a:gdLst>
                  <a:gd name="T0" fmla="*/ 0 w 21825"/>
                  <a:gd name="T1" fmla="*/ 0 h 43200"/>
                  <a:gd name="T2" fmla="*/ 0 w 21825"/>
                  <a:gd name="T3" fmla="*/ 0 h 43200"/>
                  <a:gd name="T4" fmla="*/ 0 w 2182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825" h="43200" fill="none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</a:path>
                  <a:path w="21825" h="43200" stroke="0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  <a:lnTo>
                      <a:pt x="225" y="21600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53" name="Arc 16">
                <a:extLst>
                  <a:ext uri="{FF2B5EF4-FFF2-40B4-BE49-F238E27FC236}">
                    <a16:creationId xmlns:a16="http://schemas.microsoft.com/office/drawing/2014/main" id="{64B0600A-873B-6435-8ED6-B854338BB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" y="1362"/>
                <a:ext cx="97" cy="82"/>
              </a:xfrm>
              <a:custGeom>
                <a:avLst/>
                <a:gdLst>
                  <a:gd name="T0" fmla="*/ 0 w 21825"/>
                  <a:gd name="T1" fmla="*/ 0 h 43200"/>
                  <a:gd name="T2" fmla="*/ 0 w 21825"/>
                  <a:gd name="T3" fmla="*/ 0 h 43200"/>
                  <a:gd name="T4" fmla="*/ 0 w 2182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825" h="43200" fill="none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</a:path>
                  <a:path w="21825" h="43200" stroke="0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  <a:lnTo>
                      <a:pt x="225" y="21600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6909" name="Line 17">
              <a:extLst>
                <a:ext uri="{FF2B5EF4-FFF2-40B4-BE49-F238E27FC236}">
                  <a16:creationId xmlns:a16="http://schemas.microsoft.com/office/drawing/2014/main" id="{270F4C21-63D4-D0EE-347E-3AE3B21EA0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52" y="2044"/>
              <a:ext cx="0" cy="1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36910" name="Oval 18">
              <a:extLst>
                <a:ext uri="{FF2B5EF4-FFF2-40B4-BE49-F238E27FC236}">
                  <a16:creationId xmlns:a16="http://schemas.microsoft.com/office/drawing/2014/main" id="{6BAF40C0-C9AA-B622-407C-1DCC1439F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420"/>
              <a:ext cx="292" cy="336"/>
            </a:xfrm>
            <a:prstGeom prst="ellipse">
              <a:avLst/>
            </a:prstGeom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6911" name="Line 19">
              <a:extLst>
                <a:ext uri="{FF2B5EF4-FFF2-40B4-BE49-F238E27FC236}">
                  <a16:creationId xmlns:a16="http://schemas.microsoft.com/office/drawing/2014/main" id="{31650CF4-2048-02EF-1EE7-792100079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894"/>
              <a:ext cx="0" cy="13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12" name="Rectangle 20">
              <a:extLst>
                <a:ext uri="{FF2B5EF4-FFF2-40B4-BE49-F238E27FC236}">
                  <a16:creationId xmlns:a16="http://schemas.microsoft.com/office/drawing/2014/main" id="{61925C1C-F961-C2A8-CE66-42EE4ED45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" y="1205"/>
              <a:ext cx="2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6913" name="Rectangle 21">
              <a:extLst>
                <a:ext uri="{FF2B5EF4-FFF2-40B4-BE49-F238E27FC236}">
                  <a16:creationId xmlns:a16="http://schemas.microsoft.com/office/drawing/2014/main" id="{8AC2FEFD-718C-4BA0-53FF-1873E0A17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" y="1572"/>
              <a:ext cx="2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_</a:t>
              </a:r>
            </a:p>
          </p:txBody>
        </p:sp>
        <p:sp useBgFill="1">
          <p:nvSpPr>
            <p:cNvPr id="36914" name="Rectangle 22">
              <a:extLst>
                <a:ext uri="{FF2B5EF4-FFF2-40B4-BE49-F238E27FC236}">
                  <a16:creationId xmlns:a16="http://schemas.microsoft.com/office/drawing/2014/main" id="{4A0E924F-71FF-CA98-FADC-91551DD5D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989"/>
              <a:ext cx="287" cy="105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6915" name="Rectangle 23">
              <a:extLst>
                <a:ext uri="{FF2B5EF4-FFF2-40B4-BE49-F238E27FC236}">
                  <a16:creationId xmlns:a16="http://schemas.microsoft.com/office/drawing/2014/main" id="{5C34D0EE-542B-2847-2D36-D2B0CA56F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" y="677"/>
              <a:ext cx="2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36916" name="Line 24">
              <a:extLst>
                <a:ext uri="{FF2B5EF4-FFF2-40B4-BE49-F238E27FC236}">
                  <a16:creationId xmlns:a16="http://schemas.microsoft.com/office/drawing/2014/main" id="{CF388EFC-9C2C-F956-472D-73263419C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9" y="1792"/>
              <a:ext cx="189" cy="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17" name="Line 25">
              <a:extLst>
                <a:ext uri="{FF2B5EF4-FFF2-40B4-BE49-F238E27FC236}">
                  <a16:creationId xmlns:a16="http://schemas.microsoft.com/office/drawing/2014/main" id="{652EEE82-B78F-E0DF-BA96-4E569742E5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9" y="1853"/>
              <a:ext cx="19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18" name="Line 26">
              <a:extLst>
                <a:ext uri="{FF2B5EF4-FFF2-40B4-BE49-F238E27FC236}">
                  <a16:creationId xmlns:a16="http://schemas.microsoft.com/office/drawing/2014/main" id="{208F01C0-0CB6-5364-B3A8-019541E92B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06" y="1042"/>
              <a:ext cx="0" cy="75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19" name="Line 27">
              <a:extLst>
                <a:ext uri="{FF2B5EF4-FFF2-40B4-BE49-F238E27FC236}">
                  <a16:creationId xmlns:a16="http://schemas.microsoft.com/office/drawing/2014/main" id="{FE7E9EB0-28F1-A666-A945-FD01E347A0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06" y="1853"/>
              <a:ext cx="0" cy="3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20" name="Line 28">
              <a:extLst>
                <a:ext uri="{FF2B5EF4-FFF2-40B4-BE49-F238E27FC236}">
                  <a16:creationId xmlns:a16="http://schemas.microsoft.com/office/drawing/2014/main" id="{32BAB5F2-387B-D40B-A599-D57560A3D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" y="2220"/>
              <a:ext cx="226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21" name="Line 29">
              <a:extLst>
                <a:ext uri="{FF2B5EF4-FFF2-40B4-BE49-F238E27FC236}">
                  <a16:creationId xmlns:a16="http://schemas.microsoft.com/office/drawing/2014/main" id="{7DF95CAD-6968-C4DC-45CA-A8971728EF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" y="892"/>
              <a:ext cx="4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22" name="Line 30">
              <a:extLst>
                <a:ext uri="{FF2B5EF4-FFF2-40B4-BE49-F238E27FC236}">
                  <a16:creationId xmlns:a16="http://schemas.microsoft.com/office/drawing/2014/main" id="{08D1B916-F483-6741-CE64-A5385EFA91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1" y="761"/>
              <a:ext cx="290" cy="1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23" name="Line 31">
              <a:extLst>
                <a:ext uri="{FF2B5EF4-FFF2-40B4-BE49-F238E27FC236}">
                  <a16:creationId xmlns:a16="http://schemas.microsoft.com/office/drawing/2014/main" id="{24547CAD-722B-AD09-DC6E-793BCDAAB3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2" y="664"/>
              <a:ext cx="6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24" name="Text Box 32">
              <a:extLst>
                <a:ext uri="{FF2B5EF4-FFF2-40B4-BE49-F238E27FC236}">
                  <a16:creationId xmlns:a16="http://schemas.microsoft.com/office/drawing/2014/main" id="{492AC6E4-A89D-D535-A1D6-DDEF40D39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" y="611"/>
              <a:ext cx="23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36925" name="Line 33">
              <a:extLst>
                <a:ext uri="{FF2B5EF4-FFF2-40B4-BE49-F238E27FC236}">
                  <a16:creationId xmlns:a16="http://schemas.microsoft.com/office/drawing/2014/main" id="{2DCE5F91-D63A-7E84-170A-DF6C152A7F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1" y="1042"/>
              <a:ext cx="0" cy="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26" name="Line 34">
              <a:extLst>
                <a:ext uri="{FF2B5EF4-FFF2-40B4-BE49-F238E27FC236}">
                  <a16:creationId xmlns:a16="http://schemas.microsoft.com/office/drawing/2014/main" id="{B748DAB2-63FE-880D-9458-B33F5B58A6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16" y="664"/>
              <a:ext cx="96" cy="27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27" name="Text Box 35">
              <a:extLst>
                <a:ext uri="{FF2B5EF4-FFF2-40B4-BE49-F238E27FC236}">
                  <a16:creationId xmlns:a16="http://schemas.microsoft.com/office/drawing/2014/main" id="{0746C48E-039A-485E-C27B-8E9BB6D998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0" y="1033"/>
              <a:ext cx="2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1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36928" name="Text Box 36">
              <a:extLst>
                <a:ext uri="{FF2B5EF4-FFF2-40B4-BE49-F238E27FC236}">
                  <a16:creationId xmlns:a16="http://schemas.microsoft.com/office/drawing/2014/main" id="{1105E412-1B21-8B78-D4B5-09F7F611F2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" y="372"/>
              <a:ext cx="2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2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36929" name="Rectangle 37">
              <a:extLst>
                <a:ext uri="{FF2B5EF4-FFF2-40B4-BE49-F238E27FC236}">
                  <a16:creationId xmlns:a16="http://schemas.microsoft.com/office/drawing/2014/main" id="{325AC053-5FC4-3BCC-01D4-525AFAF3B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6" y="1085"/>
              <a:ext cx="3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36930" name="Rectangle 38">
              <a:extLst>
                <a:ext uri="{FF2B5EF4-FFF2-40B4-BE49-F238E27FC236}">
                  <a16:creationId xmlns:a16="http://schemas.microsoft.com/office/drawing/2014/main" id="{527038A4-0048-CC1F-67AE-A0F0F43A2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" y="1074"/>
              <a:ext cx="3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36931" name="Line 39">
              <a:extLst>
                <a:ext uri="{FF2B5EF4-FFF2-40B4-BE49-F238E27FC236}">
                  <a16:creationId xmlns:a16="http://schemas.microsoft.com/office/drawing/2014/main" id="{AF30F42D-56F6-2D17-098D-A0A28814B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0" y="1205"/>
              <a:ext cx="0" cy="26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32" name="Line 40">
              <a:extLst>
                <a:ext uri="{FF2B5EF4-FFF2-40B4-BE49-F238E27FC236}">
                  <a16:creationId xmlns:a16="http://schemas.microsoft.com/office/drawing/2014/main" id="{8A7A41B2-427F-2CF6-2242-7A5166D9FA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2" y="935"/>
              <a:ext cx="24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33" name="Line 41">
              <a:extLst>
                <a:ext uri="{FF2B5EF4-FFF2-40B4-BE49-F238E27FC236}">
                  <a16:creationId xmlns:a16="http://schemas.microsoft.com/office/drawing/2014/main" id="{8F1EC620-1925-48C2-0FE6-5AFB67F11E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8" y="664"/>
              <a:ext cx="0" cy="3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34" name="Line 42">
              <a:extLst>
                <a:ext uri="{FF2B5EF4-FFF2-40B4-BE49-F238E27FC236}">
                  <a16:creationId xmlns:a16="http://schemas.microsoft.com/office/drawing/2014/main" id="{4468650C-3C66-4F3A-E854-D720C9685B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1" y="935"/>
              <a:ext cx="24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35" name="Line 43">
              <a:extLst>
                <a:ext uri="{FF2B5EF4-FFF2-40B4-BE49-F238E27FC236}">
                  <a16:creationId xmlns:a16="http://schemas.microsoft.com/office/drawing/2014/main" id="{B18DA0F6-A3DF-1157-67CA-BBC578580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" y="1798"/>
              <a:ext cx="0" cy="27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36" name="Line 44">
              <a:extLst>
                <a:ext uri="{FF2B5EF4-FFF2-40B4-BE49-F238E27FC236}">
                  <a16:creationId xmlns:a16="http://schemas.microsoft.com/office/drawing/2014/main" id="{8FA3A235-FCB1-F17B-DB73-6559AF0BC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1" y="1750"/>
              <a:ext cx="0" cy="27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6937" name="Object 45">
              <a:extLst>
                <a:ext uri="{FF2B5EF4-FFF2-40B4-BE49-F238E27FC236}">
                  <a16:creationId xmlns:a16="http://schemas.microsoft.com/office/drawing/2014/main" id="{27EB64B2-97E6-AF20-91E5-15ED817C391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31" y="1042"/>
            <a:ext cx="318" cy="5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0" imgH="95136" progId="Equation.3">
                    <p:embed/>
                  </p:oleObj>
                </mc:Choice>
                <mc:Fallback>
                  <p:oleObj name="公式" r:id="rId8" imgW="0" imgH="95136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1" y="1042"/>
                          <a:ext cx="318" cy="5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938" name="Object 46">
              <a:extLst>
                <a:ext uri="{FF2B5EF4-FFF2-40B4-BE49-F238E27FC236}">
                  <a16:creationId xmlns:a16="http://schemas.microsoft.com/office/drawing/2014/main" id="{B088117E-836C-2454-50F5-6769632CEE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74" y="394"/>
            <a:ext cx="339" cy="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8912" imgH="95136" progId="Equation.3">
                    <p:embed/>
                  </p:oleObj>
                </mc:Choice>
                <mc:Fallback>
                  <p:oleObj name="公式" r:id="rId10" imgW="18912" imgH="95136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4" y="394"/>
                          <a:ext cx="339" cy="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939" name="Object 47">
              <a:extLst>
                <a:ext uri="{FF2B5EF4-FFF2-40B4-BE49-F238E27FC236}">
                  <a16:creationId xmlns:a16="http://schemas.microsoft.com/office/drawing/2014/main" id="{07EBBD43-DF4C-9A2C-65D2-4A99AEC7E6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54" y="1601"/>
            <a:ext cx="491" cy="5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76024" imgH="104611" progId="Equation.3">
                    <p:embed/>
                  </p:oleObj>
                </mc:Choice>
                <mc:Fallback>
                  <p:oleObj name="公式" r:id="rId12" imgW="76024" imgH="104611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4" y="1601"/>
                          <a:ext cx="491" cy="5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940" name="Object 48">
              <a:extLst>
                <a:ext uri="{FF2B5EF4-FFF2-40B4-BE49-F238E27FC236}">
                  <a16:creationId xmlns:a16="http://schemas.microsoft.com/office/drawing/2014/main" id="{F9CFF477-9545-857F-0C31-3B5BC1639C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83" y="1590"/>
            <a:ext cx="355" cy="5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66569" imgH="95136" progId="Equation.3">
                    <p:embed/>
                  </p:oleObj>
                </mc:Choice>
                <mc:Fallback>
                  <p:oleObj name="公式" r:id="rId14" imgW="66569" imgH="95136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3" y="1590"/>
                          <a:ext cx="355" cy="5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941" name="Rectangle 49">
              <a:extLst>
                <a:ext uri="{FF2B5EF4-FFF2-40B4-BE49-F238E27FC236}">
                  <a16:creationId xmlns:a16="http://schemas.microsoft.com/office/drawing/2014/main" id="{4C67B5E5-7C78-5A37-EFD4-1AC3A1768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1853"/>
              <a:ext cx="3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6V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36942" name="Oval 50">
              <a:extLst>
                <a:ext uri="{FF2B5EF4-FFF2-40B4-BE49-F238E27FC236}">
                  <a16:creationId xmlns:a16="http://schemas.microsoft.com/office/drawing/2014/main" id="{056C5FE9-CE6D-5CF2-F1AE-C0043FC07C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664" y="1015"/>
              <a:ext cx="48" cy="53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6943" name="Oval 51">
              <a:extLst>
                <a:ext uri="{FF2B5EF4-FFF2-40B4-BE49-F238E27FC236}">
                  <a16:creationId xmlns:a16="http://schemas.microsoft.com/office/drawing/2014/main" id="{493C4922-5C5A-85EF-3596-F27D92C754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121" y="2178"/>
              <a:ext cx="48" cy="65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6944" name="Oval 52">
              <a:extLst>
                <a:ext uri="{FF2B5EF4-FFF2-40B4-BE49-F238E27FC236}">
                  <a16:creationId xmlns:a16="http://schemas.microsoft.com/office/drawing/2014/main" id="{AFD95DC7-8489-AA18-CF8C-CC967BD5670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62" y="1002"/>
              <a:ext cx="41" cy="64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6945" name="Oval 53">
              <a:extLst>
                <a:ext uri="{FF2B5EF4-FFF2-40B4-BE49-F238E27FC236}">
                  <a16:creationId xmlns:a16="http://schemas.microsoft.com/office/drawing/2014/main" id="{8ED9C343-CA95-DA09-FF6B-465990A5EA8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12" y="638"/>
              <a:ext cx="48" cy="5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6946" name="Oval 54">
              <a:extLst>
                <a:ext uri="{FF2B5EF4-FFF2-40B4-BE49-F238E27FC236}">
                  <a16:creationId xmlns:a16="http://schemas.microsoft.com/office/drawing/2014/main" id="{D9F83CBA-A432-EB10-C67A-23F7A55D50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9" y="878"/>
              <a:ext cx="48" cy="53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6947" name="Rectangle 55">
              <a:extLst>
                <a:ext uri="{FF2B5EF4-FFF2-40B4-BE49-F238E27FC236}">
                  <a16:creationId xmlns:a16="http://schemas.microsoft.com/office/drawing/2014/main" id="{7F396B13-290E-8077-2A57-EEB472174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" y="1095"/>
              <a:ext cx="31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2k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36948" name="Oval 56">
              <a:extLst>
                <a:ext uri="{FF2B5EF4-FFF2-40B4-BE49-F238E27FC236}">
                  <a16:creationId xmlns:a16="http://schemas.microsoft.com/office/drawing/2014/main" id="{6537ED55-A2DA-FCE9-54E5-AA1E1BBFFE5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145" y="1002"/>
              <a:ext cx="48" cy="65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 useBgFill="1">
          <p:nvSpPr>
            <p:cNvPr id="36949" name="Rectangle 57">
              <a:extLst>
                <a:ext uri="{FF2B5EF4-FFF2-40B4-BE49-F238E27FC236}">
                  <a16:creationId xmlns:a16="http://schemas.microsoft.com/office/drawing/2014/main" id="{4EC04FC4-E114-B4C0-9904-6E9F6EE6B5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021" y="1301"/>
              <a:ext cx="287" cy="105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 useBgFill="1">
          <p:nvSpPr>
            <p:cNvPr id="36950" name="Rectangle 58">
              <a:extLst>
                <a:ext uri="{FF2B5EF4-FFF2-40B4-BE49-F238E27FC236}">
                  <a16:creationId xmlns:a16="http://schemas.microsoft.com/office/drawing/2014/main" id="{6D79EFF4-440B-CFCC-BCCC-A1DA759EE7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453" y="1289"/>
              <a:ext cx="287" cy="105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</p:grpSp>
      <p:grpSp>
        <p:nvGrpSpPr>
          <p:cNvPr id="547899" name="Group 59">
            <a:extLst>
              <a:ext uri="{FF2B5EF4-FFF2-40B4-BE49-F238E27FC236}">
                <a16:creationId xmlns:a16="http://schemas.microsoft.com/office/drawing/2014/main" id="{27E8F4C7-A553-82B2-BEF5-C8690DD29104}"/>
              </a:ext>
            </a:extLst>
          </p:cNvPr>
          <p:cNvGrpSpPr>
            <a:grpSpLocks/>
          </p:cNvGrpSpPr>
          <p:nvPr/>
        </p:nvGrpSpPr>
        <p:grpSpPr bwMode="auto">
          <a:xfrm>
            <a:off x="5003800" y="609600"/>
            <a:ext cx="3889375" cy="2543175"/>
            <a:chOff x="3264" y="384"/>
            <a:chExt cx="2272" cy="1602"/>
          </a:xfrm>
        </p:grpSpPr>
        <p:sp>
          <p:nvSpPr>
            <p:cNvPr id="36875" name="Text Box 60">
              <a:extLst>
                <a:ext uri="{FF2B5EF4-FFF2-40B4-BE49-F238E27FC236}">
                  <a16:creationId xmlns:a16="http://schemas.microsoft.com/office/drawing/2014/main" id="{81EBF0D0-75A7-C1B9-A070-8628EB00F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4" y="1632"/>
              <a:ext cx="56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电路</a:t>
              </a:r>
            </a:p>
          </p:txBody>
        </p:sp>
        <p:sp>
          <p:nvSpPr>
            <p:cNvPr id="36876" name="Rectangle 61">
              <a:extLst>
                <a:ext uri="{FF2B5EF4-FFF2-40B4-BE49-F238E27FC236}">
                  <a16:creationId xmlns:a16="http://schemas.microsoft.com/office/drawing/2014/main" id="{5C794C17-A62D-DFE3-F741-B30B4E5A3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1" y="933"/>
              <a:ext cx="24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E</a:t>
              </a:r>
            </a:p>
          </p:txBody>
        </p:sp>
        <p:grpSp>
          <p:nvGrpSpPr>
            <p:cNvPr id="36877" name="Group 62">
              <a:extLst>
                <a:ext uri="{FF2B5EF4-FFF2-40B4-BE49-F238E27FC236}">
                  <a16:creationId xmlns:a16="http://schemas.microsoft.com/office/drawing/2014/main" id="{78677116-B6FA-0876-D38A-81D7260117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0" y="440"/>
              <a:ext cx="123" cy="1127"/>
              <a:chOff x="4871" y="675"/>
              <a:chExt cx="108" cy="969"/>
            </a:xfrm>
          </p:grpSpPr>
          <p:sp>
            <p:nvSpPr>
              <p:cNvPr id="36900" name="Line 63">
                <a:extLst>
                  <a:ext uri="{FF2B5EF4-FFF2-40B4-BE49-F238E27FC236}">
                    <a16:creationId xmlns:a16="http://schemas.microsoft.com/office/drawing/2014/main" id="{AAEA79BD-2C9F-C863-46FA-174DAE5DEA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915" y="675"/>
                <a:ext cx="0" cy="9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 useBgFill="1">
            <p:nvSpPr>
              <p:cNvPr id="36901" name="Rectangle 64">
                <a:extLst>
                  <a:ext uri="{FF2B5EF4-FFF2-40B4-BE49-F238E27FC236}">
                    <a16:creationId xmlns:a16="http://schemas.microsoft.com/office/drawing/2014/main" id="{60F54DFA-2D2A-22B6-22EE-A4369983E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871" y="780"/>
                <a:ext cx="108" cy="303"/>
              </a:xfrm>
              <a:prstGeom prst="rect">
                <a:avLst/>
              </a:prstGeom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</p:grpSp>
        <p:sp>
          <p:nvSpPr>
            <p:cNvPr id="36878" name="Rectangle 65">
              <a:extLst>
                <a:ext uri="{FF2B5EF4-FFF2-40B4-BE49-F238E27FC236}">
                  <a16:creationId xmlns:a16="http://schemas.microsoft.com/office/drawing/2014/main" id="{DDB1B108-1236-8BB5-8C55-3DF69956862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24" y="562"/>
              <a:ext cx="3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  <p:sp useBgFill="1">
          <p:nvSpPr>
            <p:cNvPr id="36879" name="Oval 66">
              <a:extLst>
                <a:ext uri="{FF2B5EF4-FFF2-40B4-BE49-F238E27FC236}">
                  <a16:creationId xmlns:a16="http://schemas.microsoft.com/office/drawing/2014/main" id="{CAFF3F3F-DCCC-A78D-DB2E-4C2BC2FA3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847"/>
              <a:ext cx="310" cy="322"/>
            </a:xfrm>
            <a:prstGeom prst="ellipse">
              <a:avLst/>
            </a:prstGeom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6880" name="Line 67">
              <a:extLst>
                <a:ext uri="{FF2B5EF4-FFF2-40B4-BE49-F238E27FC236}">
                  <a16:creationId xmlns:a16="http://schemas.microsoft.com/office/drawing/2014/main" id="{323008D1-B0C1-2A14-5C3E-3F95BEA1A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8" y="435"/>
              <a:ext cx="0" cy="114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1" name="Rectangle 68">
              <a:extLst>
                <a:ext uri="{FF2B5EF4-FFF2-40B4-BE49-F238E27FC236}">
                  <a16:creationId xmlns:a16="http://schemas.microsoft.com/office/drawing/2014/main" id="{94F99396-9114-32D1-45A1-48F521FA2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7" y="632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6882" name="Rectangle 69">
              <a:extLst>
                <a:ext uri="{FF2B5EF4-FFF2-40B4-BE49-F238E27FC236}">
                  <a16:creationId xmlns:a16="http://schemas.microsoft.com/office/drawing/2014/main" id="{E84E5979-3A7E-A3DB-DD31-DF7B98962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1" y="1026"/>
              <a:ext cx="2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36883" name="Line 70">
              <a:extLst>
                <a:ext uri="{FF2B5EF4-FFF2-40B4-BE49-F238E27FC236}">
                  <a16:creationId xmlns:a16="http://schemas.microsoft.com/office/drawing/2014/main" id="{EEF90C29-1A81-586E-35AC-FD703BBE2A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5" y="442"/>
              <a:ext cx="201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36884" name="Rectangle 71">
              <a:extLst>
                <a:ext uri="{FF2B5EF4-FFF2-40B4-BE49-F238E27FC236}">
                  <a16:creationId xmlns:a16="http://schemas.microsoft.com/office/drawing/2014/main" id="{42F6CF2D-4602-AD25-B691-E79DC08EF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2" y="384"/>
              <a:ext cx="341" cy="122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6885" name="Rectangle 72">
              <a:extLst>
                <a:ext uri="{FF2B5EF4-FFF2-40B4-BE49-F238E27FC236}">
                  <a16:creationId xmlns:a16="http://schemas.microsoft.com/office/drawing/2014/main" id="{EF4E23D1-C39F-9832-2017-46CDD2A3A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" y="520"/>
              <a:ext cx="24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36886" name="Line 73">
              <a:extLst>
                <a:ext uri="{FF2B5EF4-FFF2-40B4-BE49-F238E27FC236}">
                  <a16:creationId xmlns:a16="http://schemas.microsoft.com/office/drawing/2014/main" id="{41556CA2-E73C-0D7E-D3CD-A5DC22639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44" y="1392"/>
              <a:ext cx="0" cy="18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7" name="Line 74">
              <a:extLst>
                <a:ext uri="{FF2B5EF4-FFF2-40B4-BE49-F238E27FC236}">
                  <a16:creationId xmlns:a16="http://schemas.microsoft.com/office/drawing/2014/main" id="{DB50C203-924D-FFDB-D97B-A3A62A92AE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5" y="1581"/>
              <a:ext cx="201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8" name="Line 75">
              <a:extLst>
                <a:ext uri="{FF2B5EF4-FFF2-40B4-BE49-F238E27FC236}">
                  <a16:creationId xmlns:a16="http://schemas.microsoft.com/office/drawing/2014/main" id="{EAC4E788-9974-30CF-0F3B-8D284D621F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24" y="435"/>
              <a:ext cx="20" cy="71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36889" name="Rectangle 76">
              <a:extLst>
                <a:ext uri="{FF2B5EF4-FFF2-40B4-BE49-F238E27FC236}">
                  <a16:creationId xmlns:a16="http://schemas.microsoft.com/office/drawing/2014/main" id="{1C836246-DD26-73B6-EB41-83A7D5CB46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376" y="576"/>
              <a:ext cx="122" cy="335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6890" name="Line 77">
              <a:extLst>
                <a:ext uri="{FF2B5EF4-FFF2-40B4-BE49-F238E27FC236}">
                  <a16:creationId xmlns:a16="http://schemas.microsoft.com/office/drawing/2014/main" id="{AF0FA1DF-32EA-7631-D789-4F647E7424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6" y="1148"/>
              <a:ext cx="0" cy="27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6891" name="Object 78">
              <a:extLst>
                <a:ext uri="{FF2B5EF4-FFF2-40B4-BE49-F238E27FC236}">
                  <a16:creationId xmlns:a16="http://schemas.microsoft.com/office/drawing/2014/main" id="{9E89A9BB-980B-E3B2-4114-801D3DD333D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83" y="991"/>
            <a:ext cx="429" cy="4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76024" imgH="104611" progId="Equation.3">
                    <p:embed/>
                  </p:oleObj>
                </mc:Choice>
                <mc:Fallback>
                  <p:oleObj name="公式" r:id="rId16" imgW="76024" imgH="104611" progId="Equation.3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83" y="991"/>
                          <a:ext cx="429" cy="4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92" name="Rectangle 79">
              <a:extLst>
                <a:ext uri="{FF2B5EF4-FFF2-40B4-BE49-F238E27FC236}">
                  <a16:creationId xmlns:a16="http://schemas.microsoft.com/office/drawing/2014/main" id="{BDC2789B-AF06-DB02-6B9E-E2548582DB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968" y="576"/>
              <a:ext cx="31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  <p:sp>
          <p:nvSpPr>
            <p:cNvPr id="36893" name="Oval 80">
              <a:extLst>
                <a:ext uri="{FF2B5EF4-FFF2-40B4-BE49-F238E27FC236}">
                  <a16:creationId xmlns:a16="http://schemas.microsoft.com/office/drawing/2014/main" id="{1AFD2EBD-140A-7089-9573-970DAC716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9" y="393"/>
              <a:ext cx="71" cy="71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graphicFrame>
          <p:nvGraphicFramePr>
            <p:cNvPr id="36894" name="Object 81">
              <a:extLst>
                <a:ext uri="{FF2B5EF4-FFF2-40B4-BE49-F238E27FC236}">
                  <a16:creationId xmlns:a16="http://schemas.microsoft.com/office/drawing/2014/main" id="{E4A26278-DC3B-D477-F0A7-8A162C0CD5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57" y="1007"/>
            <a:ext cx="245" cy="4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8" imgW="0" imgH="95136" progId="Equation.3">
                    <p:embed/>
                  </p:oleObj>
                </mc:Choice>
                <mc:Fallback>
                  <p:oleObj name="公式" r:id="rId18" imgW="0" imgH="95136" progId="Equation.3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7" y="1007"/>
                          <a:ext cx="245" cy="4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95" name="Line 82">
              <a:extLst>
                <a:ext uri="{FF2B5EF4-FFF2-40B4-BE49-F238E27FC236}">
                  <a16:creationId xmlns:a16="http://schemas.microsoft.com/office/drawing/2014/main" id="{490A7BD1-7BB9-33DE-4C09-BC3C661CF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6" y="1112"/>
              <a:ext cx="0" cy="27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96" name="Oval 83">
              <a:extLst>
                <a:ext uri="{FF2B5EF4-FFF2-40B4-BE49-F238E27FC236}">
                  <a16:creationId xmlns:a16="http://schemas.microsoft.com/office/drawing/2014/main" id="{F2A83385-F60D-F229-E873-BF7798440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9" y="1533"/>
              <a:ext cx="71" cy="71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graphicFrame>
          <p:nvGraphicFramePr>
            <p:cNvPr id="36897" name="Object 84">
              <a:extLst>
                <a:ext uri="{FF2B5EF4-FFF2-40B4-BE49-F238E27FC236}">
                  <a16:creationId xmlns:a16="http://schemas.microsoft.com/office/drawing/2014/main" id="{92688618-537F-FEF0-7873-89E62784A2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69" y="1608"/>
            <a:ext cx="645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0" imgW="393359" imgH="215713" progId="Equation.3">
                    <p:embed/>
                  </p:oleObj>
                </mc:Choice>
                <mc:Fallback>
                  <p:oleObj name="公式" r:id="rId20" imgW="393359" imgH="215713" progId="Equation.3">
                    <p:embed/>
                    <p:pic>
                      <p:nvPicPr>
                        <p:cNvPr id="0" name="Object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9" y="1608"/>
                          <a:ext cx="645" cy="3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36898" name="Oval 85">
              <a:extLst>
                <a:ext uri="{FF2B5EF4-FFF2-40B4-BE49-F238E27FC236}">
                  <a16:creationId xmlns:a16="http://schemas.microsoft.com/office/drawing/2014/main" id="{05D6E24B-FF88-1750-A040-396F5CA66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0" y="1104"/>
              <a:ext cx="68" cy="68"/>
            </a:xfrm>
            <a:prstGeom prst="ellipse">
              <a:avLst/>
            </a:prstGeom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 useBgFill="1">
          <p:nvSpPr>
            <p:cNvPr id="36899" name="Oval 86">
              <a:extLst>
                <a:ext uri="{FF2B5EF4-FFF2-40B4-BE49-F238E27FC236}">
                  <a16:creationId xmlns:a16="http://schemas.microsoft.com/office/drawing/2014/main" id="{DB78DD19-CE5A-ED67-4F81-7A01C3D92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0" y="1368"/>
              <a:ext cx="68" cy="68"/>
            </a:xfrm>
            <a:prstGeom prst="ellipse">
              <a:avLst/>
            </a:prstGeom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</p:grpSp>
      <p:sp>
        <p:nvSpPr>
          <p:cNvPr id="547927" name="Text Box 87">
            <a:extLst>
              <a:ext uri="{FF2B5EF4-FFF2-40B4-BE49-F238E27FC236}">
                <a16:creationId xmlns:a16="http://schemas.microsoft.com/office/drawing/2014/main" id="{5A014933-2F9F-A81A-A3E6-3B7900C7F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3068638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1"/>
              </a:buClr>
            </a:pPr>
            <a:r>
              <a:rPr lang="zh-CN" altLang="en-US" sz="2400" b="1"/>
              <a:t>换路前的稳态</a:t>
            </a:r>
          </a:p>
        </p:txBody>
      </p:sp>
      <p:sp>
        <p:nvSpPr>
          <p:cNvPr id="547928" name="Text Box 88">
            <a:extLst>
              <a:ext uri="{FF2B5EF4-FFF2-40B4-BE49-F238E27FC236}">
                <a16:creationId xmlns:a16="http://schemas.microsoft.com/office/drawing/2014/main" id="{2B811050-82AF-37A1-09A4-90701D1E9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5805488"/>
            <a:ext cx="5184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1"/>
              </a:buClr>
            </a:pPr>
            <a:r>
              <a:rPr lang="zh-CN" altLang="en-US" sz="2400" b="1">
                <a:solidFill>
                  <a:srgbClr val="FF3300"/>
                </a:solidFill>
              </a:rPr>
              <a:t>两个不能突变的量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47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47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79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79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9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3">
            <a:extLst>
              <a:ext uri="{FF2B5EF4-FFF2-40B4-BE49-F238E27FC236}">
                <a16:creationId xmlns:a16="http://schemas.microsoft.com/office/drawing/2014/main" id="{248C3B3E-CF2D-12E4-C5D7-3678B987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941D18-3FE2-4C54-9B22-5E2BFC0A59F0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pSp>
        <p:nvGrpSpPr>
          <p:cNvPr id="548866" name="Group 2">
            <a:extLst>
              <a:ext uri="{FF2B5EF4-FFF2-40B4-BE49-F238E27FC236}">
                <a16:creationId xmlns:a16="http://schemas.microsoft.com/office/drawing/2014/main" id="{7FA00A2B-5FD8-0BC7-78F2-26A4E62C6B54}"/>
              </a:ext>
            </a:extLst>
          </p:cNvPr>
          <p:cNvGrpSpPr>
            <a:grpSpLocks/>
          </p:cNvGrpSpPr>
          <p:nvPr/>
        </p:nvGrpSpPr>
        <p:grpSpPr bwMode="auto">
          <a:xfrm>
            <a:off x="2339975" y="4005263"/>
            <a:ext cx="1371600" cy="762000"/>
            <a:chOff x="1584" y="2448"/>
            <a:chExt cx="864" cy="480"/>
          </a:xfrm>
        </p:grpSpPr>
        <p:sp>
          <p:nvSpPr>
            <p:cNvPr id="37939" name="AutoShape 3">
              <a:extLst>
                <a:ext uri="{FF2B5EF4-FFF2-40B4-BE49-F238E27FC236}">
                  <a16:creationId xmlns:a16="http://schemas.microsoft.com/office/drawing/2014/main" id="{326C2322-320A-C9D2-C46D-0BE6C25F7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48"/>
              <a:ext cx="864" cy="480"/>
            </a:xfrm>
            <a:prstGeom prst="wedgeEllipseCallout">
              <a:avLst>
                <a:gd name="adj1" fmla="val 19806"/>
                <a:gd name="adj2" fmla="val -130366"/>
              </a:avLst>
            </a:prstGeom>
            <a:solidFill>
              <a:srgbClr val="CCFFFF"/>
            </a:solidFill>
            <a:ln w="38100">
              <a:solidFill>
                <a:srgbClr val="3399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endParaRPr lang="zh-CN" altLang="zh-CN" sz="28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37940" name="Object 4">
              <a:extLst>
                <a:ext uri="{FF2B5EF4-FFF2-40B4-BE49-F238E27FC236}">
                  <a16:creationId xmlns:a16="http://schemas.microsoft.com/office/drawing/2014/main" id="{38F11B85-CF7B-8FEA-DD14-2F55552F09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72" y="2448"/>
            <a:ext cx="702" cy="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343056" imgH="104611" progId="Equation.3">
                    <p:embed/>
                  </p:oleObj>
                </mc:Choice>
                <mc:Fallback>
                  <p:oleObj name="公式" r:id="rId2" imgW="343056" imgH="104611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2" y="2448"/>
                          <a:ext cx="702" cy="4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48869" name="Object 5">
            <a:extLst>
              <a:ext uri="{FF2B5EF4-FFF2-40B4-BE49-F238E27FC236}">
                <a16:creationId xmlns:a16="http://schemas.microsoft.com/office/drawing/2014/main" id="{BCA3C678-F4B1-55F6-EB82-65239587D1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620713"/>
          <a:ext cx="4148138" cy="122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352554" imgH="323688" progId="Equation.3">
                  <p:embed/>
                </p:oleObj>
              </mc:Choice>
              <mc:Fallback>
                <p:oleObj name="公式" r:id="rId4" imgW="1352554" imgH="32368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620713"/>
                        <a:ext cx="4148138" cy="1220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8870" name="Object 6">
            <a:extLst>
              <a:ext uri="{FF2B5EF4-FFF2-40B4-BE49-F238E27FC236}">
                <a16:creationId xmlns:a16="http://schemas.microsoft.com/office/drawing/2014/main" id="{94765785-47EC-36FE-7E8D-5DA990B0E1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27538" y="2060575"/>
          <a:ext cx="4321175" cy="185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161926" imgH="533289" progId="Equation.3">
                  <p:embed/>
                </p:oleObj>
              </mc:Choice>
              <mc:Fallback>
                <p:oleObj name="公式" r:id="rId6" imgW="1161926" imgH="53328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060575"/>
                        <a:ext cx="4321175" cy="185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8871" name="Object 7">
            <a:extLst>
              <a:ext uri="{FF2B5EF4-FFF2-40B4-BE49-F238E27FC236}">
                <a16:creationId xmlns:a16="http://schemas.microsoft.com/office/drawing/2014/main" id="{D429CF4C-FD2E-BC83-88F6-CD13A0F66A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4005263"/>
          <a:ext cx="404495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257240" imgH="323688" progId="Equation.3">
                  <p:embed/>
                </p:oleObj>
              </mc:Choice>
              <mc:Fallback>
                <p:oleObj name="公式" r:id="rId8" imgW="1257240" imgH="323688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005263"/>
                        <a:ext cx="4044950" cy="127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8872" name="Object 8">
            <a:extLst>
              <a:ext uri="{FF2B5EF4-FFF2-40B4-BE49-F238E27FC236}">
                <a16:creationId xmlns:a16="http://schemas.microsoft.com/office/drawing/2014/main" id="{0F926FBB-754B-899C-D1DB-EDD15C40D6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3325" y="5562600"/>
          <a:ext cx="63579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781090" imgH="95136" progId="Equation.3">
                  <p:embed/>
                </p:oleObj>
              </mc:Choice>
              <mc:Fallback>
                <p:oleObj name="公式" r:id="rId10" imgW="1781090" imgH="9513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325" y="5562600"/>
                        <a:ext cx="635793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8873" name="Group 9">
            <a:extLst>
              <a:ext uri="{FF2B5EF4-FFF2-40B4-BE49-F238E27FC236}">
                <a16:creationId xmlns:a16="http://schemas.microsoft.com/office/drawing/2014/main" id="{54D0330C-EA3F-A2CB-AD27-D479A32B0882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3933825"/>
            <a:ext cx="1281112" cy="863600"/>
            <a:chOff x="576" y="2496"/>
            <a:chExt cx="816" cy="528"/>
          </a:xfrm>
        </p:grpSpPr>
        <p:sp>
          <p:nvSpPr>
            <p:cNvPr id="37937" name="AutoShape 10">
              <a:extLst>
                <a:ext uri="{FF2B5EF4-FFF2-40B4-BE49-F238E27FC236}">
                  <a16:creationId xmlns:a16="http://schemas.microsoft.com/office/drawing/2014/main" id="{2BF8D162-7045-67F2-5363-4B0898159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496"/>
              <a:ext cx="816" cy="528"/>
            </a:xfrm>
            <a:prstGeom prst="wedgeEllipseCallout">
              <a:avLst>
                <a:gd name="adj1" fmla="val 45713"/>
                <a:gd name="adj2" fmla="val -127653"/>
              </a:avLst>
            </a:prstGeom>
            <a:solidFill>
              <a:srgbClr val="CCFFCC"/>
            </a:solidFill>
            <a:ln w="38100">
              <a:solidFill>
                <a:srgbClr val="3399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endParaRPr lang="zh-CN" altLang="zh-CN" sz="28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37938" name="Object 11">
              <a:extLst>
                <a:ext uri="{FF2B5EF4-FFF2-40B4-BE49-F238E27FC236}">
                  <a16:creationId xmlns:a16="http://schemas.microsoft.com/office/drawing/2014/main" id="{C8B91A71-2F93-42DC-5393-4271C5D6E68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1" y="2592"/>
            <a:ext cx="708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304854" imgH="95136" progId="Equation.3">
                    <p:embed/>
                  </p:oleObj>
                </mc:Choice>
                <mc:Fallback>
                  <p:oleObj name="公式" r:id="rId12" imgW="304854" imgH="95136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" y="2592"/>
                          <a:ext cx="708" cy="374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C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48876" name="Line 12">
            <a:extLst>
              <a:ext uri="{FF2B5EF4-FFF2-40B4-BE49-F238E27FC236}">
                <a16:creationId xmlns:a16="http://schemas.microsoft.com/office/drawing/2014/main" id="{DC46CF69-2F07-20EA-6011-1DA4CA58A7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4663" y="404813"/>
            <a:ext cx="20637" cy="4757737"/>
          </a:xfrm>
          <a:prstGeom prst="line">
            <a:avLst/>
          </a:prstGeom>
          <a:noFill/>
          <a:ln w="38100">
            <a:solidFill>
              <a:srgbClr val="3399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8877" name="Line 13">
            <a:extLst>
              <a:ext uri="{FF2B5EF4-FFF2-40B4-BE49-F238E27FC236}">
                <a16:creationId xmlns:a16="http://schemas.microsoft.com/office/drawing/2014/main" id="{6BAF9348-54EA-CA51-C33D-F0ADA930178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13" y="5157788"/>
            <a:ext cx="4171950" cy="0"/>
          </a:xfrm>
          <a:prstGeom prst="line">
            <a:avLst/>
          </a:prstGeom>
          <a:noFill/>
          <a:ln w="38100">
            <a:solidFill>
              <a:srgbClr val="3399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48878" name="Group 14">
            <a:extLst>
              <a:ext uri="{FF2B5EF4-FFF2-40B4-BE49-F238E27FC236}">
                <a16:creationId xmlns:a16="http://schemas.microsoft.com/office/drawing/2014/main" id="{ED1759C5-A068-D9DE-D9BD-64C8DCF724E1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549275"/>
            <a:ext cx="3924300" cy="3328988"/>
            <a:chOff x="183" y="288"/>
            <a:chExt cx="2472" cy="2097"/>
          </a:xfrm>
        </p:grpSpPr>
        <p:sp>
          <p:nvSpPr>
            <p:cNvPr id="37900" name="Text Box 15">
              <a:extLst>
                <a:ext uri="{FF2B5EF4-FFF2-40B4-BE49-F238E27FC236}">
                  <a16:creationId xmlns:a16="http://schemas.microsoft.com/office/drawing/2014/main" id="{864EE6A4-B14B-3AE3-E22A-32E221C19A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88"/>
              <a:ext cx="2112" cy="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t</a:t>
              </a:r>
              <a:r>
                <a:rPr lang="en-US" altLang="zh-CN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=</a:t>
              </a:r>
              <a:r>
                <a:rPr kumimoji="1" lang="en-US" altLang="zh-CN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0</a:t>
              </a:r>
              <a:r>
                <a:rPr kumimoji="1" lang="en-US" altLang="zh-CN" b="1" i="1" baseline="-25000">
                  <a:solidFill>
                    <a:srgbClr val="0000FF"/>
                  </a:solidFill>
                  <a:latin typeface="Times New Roman" panose="02020603050405020304" pitchFamily="18" charset="0"/>
                </a:rPr>
                <a:t>+</a:t>
              </a:r>
              <a:r>
                <a:rPr lang="zh-CN" altLang="en-US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时的等效电路</a:t>
              </a:r>
            </a:p>
          </p:txBody>
        </p:sp>
        <p:grpSp>
          <p:nvGrpSpPr>
            <p:cNvPr id="37901" name="Group 16">
              <a:extLst>
                <a:ext uri="{FF2B5EF4-FFF2-40B4-BE49-F238E27FC236}">
                  <a16:creationId xmlns:a16="http://schemas.microsoft.com/office/drawing/2014/main" id="{98602BAD-9731-698D-DACC-91C10C3710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518"/>
              <a:ext cx="2472" cy="1867"/>
              <a:chOff x="191" y="520"/>
              <a:chExt cx="2472" cy="1867"/>
            </a:xfrm>
          </p:grpSpPr>
          <p:sp useBgFill="1">
            <p:nvSpPr>
              <p:cNvPr id="37902" name="Oval 17">
                <a:extLst>
                  <a:ext uri="{FF2B5EF4-FFF2-40B4-BE49-F238E27FC236}">
                    <a16:creationId xmlns:a16="http://schemas.microsoft.com/office/drawing/2014/main" id="{FC0A6F33-04BB-019A-2D84-9B32A3DAAA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" y="1626"/>
                <a:ext cx="272" cy="288"/>
              </a:xfrm>
              <a:prstGeom prst="ellipse">
                <a:avLst/>
              </a:prstGeom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37903" name="Line 18">
                <a:extLst>
                  <a:ext uri="{FF2B5EF4-FFF2-40B4-BE49-F238E27FC236}">
                    <a16:creationId xmlns:a16="http://schemas.microsoft.com/office/drawing/2014/main" id="{46962561-520E-59A3-BF14-E86A2E3325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0" y="937"/>
                <a:ext cx="0" cy="9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04" name="Line 19">
                <a:extLst>
                  <a:ext uri="{FF2B5EF4-FFF2-40B4-BE49-F238E27FC236}">
                    <a16:creationId xmlns:a16="http://schemas.microsoft.com/office/drawing/2014/main" id="{CBFED6D2-0EEE-B394-5A10-112BD84E3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0" y="2092"/>
                <a:ext cx="0" cy="24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 useBgFill="1">
            <p:nvSpPr>
              <p:cNvPr id="37905" name="Rectangle 20">
                <a:extLst>
                  <a:ext uri="{FF2B5EF4-FFF2-40B4-BE49-F238E27FC236}">
                    <a16:creationId xmlns:a16="http://schemas.microsoft.com/office/drawing/2014/main" id="{976D4B8E-FECC-68F5-0DB4-003CE3C90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" y="1193"/>
                <a:ext cx="100" cy="322"/>
              </a:xfrm>
              <a:prstGeom prst="rect">
                <a:avLst/>
              </a:prstGeom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 useBgFill="1">
            <p:nvSpPr>
              <p:cNvPr id="37906" name="Oval 21">
                <a:extLst>
                  <a:ext uri="{FF2B5EF4-FFF2-40B4-BE49-F238E27FC236}">
                    <a16:creationId xmlns:a16="http://schemas.microsoft.com/office/drawing/2014/main" id="{999C9A06-9FD8-6A5D-EF2E-EC715D7E6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776"/>
                <a:ext cx="310" cy="318"/>
              </a:xfrm>
              <a:prstGeom prst="ellipse">
                <a:avLst/>
              </a:prstGeom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37907" name="Line 22">
                <a:extLst>
                  <a:ext uri="{FF2B5EF4-FFF2-40B4-BE49-F238E27FC236}">
                    <a16:creationId xmlns:a16="http://schemas.microsoft.com/office/drawing/2014/main" id="{3536406C-D54F-23F9-21BE-A4C12379CA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5" y="1948"/>
                <a:ext cx="31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08" name="Rectangle 23">
                <a:extLst>
                  <a:ext uri="{FF2B5EF4-FFF2-40B4-BE49-F238E27FC236}">
                    <a16:creationId xmlns:a16="http://schemas.microsoft.com/office/drawing/2014/main" id="{909E9F0B-D862-0493-A9A6-FC6E9D5A7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" y="1594"/>
                <a:ext cx="28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E</a:t>
                </a:r>
              </a:p>
            </p:txBody>
          </p:sp>
          <p:sp>
            <p:nvSpPr>
              <p:cNvPr id="37909" name="Line 24">
                <a:extLst>
                  <a:ext uri="{FF2B5EF4-FFF2-40B4-BE49-F238E27FC236}">
                    <a16:creationId xmlns:a16="http://schemas.microsoft.com/office/drawing/2014/main" id="{1BACE194-F24E-331D-4A63-087F15AB73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" y="961"/>
                <a:ext cx="182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10" name="Rectangle 25">
                <a:extLst>
                  <a:ext uri="{FF2B5EF4-FFF2-40B4-BE49-F238E27FC236}">
                    <a16:creationId xmlns:a16="http://schemas.microsoft.com/office/drawing/2014/main" id="{FFD3A6C0-FEC0-CB98-CA33-9614B0188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7" y="1366"/>
                <a:ext cx="353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603050405020304" pitchFamily="18" charset="0"/>
                  </a:rPr>
                  <a:t>1k</a:t>
                </a:r>
                <a:endParaRPr kumimoji="1" lang="en-US" altLang="zh-CN" sz="28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911" name="Rectangle 26">
                <a:extLst>
                  <a:ext uri="{FF2B5EF4-FFF2-40B4-BE49-F238E27FC236}">
                    <a16:creationId xmlns:a16="http://schemas.microsoft.com/office/drawing/2014/main" id="{AA4589E6-00B4-7DFD-C692-FC22FD7F5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2" y="1380"/>
                <a:ext cx="353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603050405020304" pitchFamily="18" charset="0"/>
                  </a:rPr>
                  <a:t>2k</a:t>
                </a:r>
                <a:endParaRPr kumimoji="1" lang="en-US" altLang="zh-CN" sz="28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912" name="Line 27">
                <a:extLst>
                  <a:ext uri="{FF2B5EF4-FFF2-40B4-BE49-F238E27FC236}">
                    <a16:creationId xmlns:a16="http://schemas.microsoft.com/office/drawing/2014/main" id="{10B860DC-1DE5-E69C-1B60-386512A839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" y="961"/>
                <a:ext cx="0" cy="138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13" name="Rectangle 28">
                <a:extLst>
                  <a:ext uri="{FF2B5EF4-FFF2-40B4-BE49-F238E27FC236}">
                    <a16:creationId xmlns:a16="http://schemas.microsoft.com/office/drawing/2014/main" id="{3DB42184-4BE9-4828-7839-0B4D62337A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1356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7914" name="Rectangle 29">
                <a:extLst>
                  <a:ext uri="{FF2B5EF4-FFF2-40B4-BE49-F238E27FC236}">
                    <a16:creationId xmlns:a16="http://schemas.microsoft.com/office/drawing/2014/main" id="{89E87E12-A544-5D2D-2458-0F4CE216F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" y="1734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37915" name="Line 30">
                <a:extLst>
                  <a:ext uri="{FF2B5EF4-FFF2-40B4-BE49-F238E27FC236}">
                    <a16:creationId xmlns:a16="http://schemas.microsoft.com/office/drawing/2014/main" id="{1B775D4D-D83A-F8AA-FA5C-29C862AD54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53" y="961"/>
                <a:ext cx="0" cy="88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16" name="Line 31">
                <a:extLst>
                  <a:ext uri="{FF2B5EF4-FFF2-40B4-BE49-F238E27FC236}">
                    <a16:creationId xmlns:a16="http://schemas.microsoft.com/office/drawing/2014/main" id="{5ECC4CF6-381F-7F52-BF8A-8FAB309A1E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" y="2347"/>
                <a:ext cx="182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17" name="Rectangle 32">
                <a:extLst>
                  <a:ext uri="{FF2B5EF4-FFF2-40B4-BE49-F238E27FC236}">
                    <a16:creationId xmlns:a16="http://schemas.microsoft.com/office/drawing/2014/main" id="{D2B6E46D-D6AD-2B82-D75F-E49882D9D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7" y="1135"/>
                <a:ext cx="34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R</a:t>
                </a:r>
                <a:r>
                  <a:rPr kumimoji="1" lang="en-US" altLang="zh-CN" sz="2800" b="1" baseline="-25000">
                    <a:latin typeface="Times New Roman" panose="02020603050405020304" pitchFamily="18" charset="0"/>
                  </a:rPr>
                  <a:t>2</a:t>
                </a:r>
                <a:endParaRPr kumimoji="1" lang="en-US" altLang="zh-CN" sz="28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918" name="Rectangle 33">
                <a:extLst>
                  <a:ext uri="{FF2B5EF4-FFF2-40B4-BE49-F238E27FC236}">
                    <a16:creationId xmlns:a16="http://schemas.microsoft.com/office/drawing/2014/main" id="{D98E7583-12AB-8727-B0B5-56EA9C234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2" y="1135"/>
                <a:ext cx="34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R</a:t>
                </a:r>
                <a:r>
                  <a:rPr kumimoji="1" lang="en-US" altLang="zh-CN" sz="2800" b="1" baseline="-25000">
                    <a:latin typeface="Times New Roman" panose="02020603050405020304" pitchFamily="18" charset="0"/>
                  </a:rPr>
                  <a:t>1</a:t>
                </a:r>
                <a:endParaRPr kumimoji="1" lang="en-US" altLang="zh-CN" sz="28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919" name="Line 34">
                <a:extLst>
                  <a:ext uri="{FF2B5EF4-FFF2-40B4-BE49-F238E27FC236}">
                    <a16:creationId xmlns:a16="http://schemas.microsoft.com/office/drawing/2014/main" id="{FF25FA65-3FCE-8F4D-5B38-8F8C094C91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0" y="1216"/>
                <a:ext cx="0" cy="28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20" name="Line 35">
                <a:extLst>
                  <a:ext uri="{FF2B5EF4-FFF2-40B4-BE49-F238E27FC236}">
                    <a16:creationId xmlns:a16="http://schemas.microsoft.com/office/drawing/2014/main" id="{E9131208-CBF3-D3F9-29F3-BF298DA33C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2" y="846"/>
                <a:ext cx="26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21" name="Line 36">
                <a:extLst>
                  <a:ext uri="{FF2B5EF4-FFF2-40B4-BE49-F238E27FC236}">
                    <a16:creationId xmlns:a16="http://schemas.microsoft.com/office/drawing/2014/main" id="{1A4B76FD-73EA-56AB-F1B4-496DE217B9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31" y="846"/>
                <a:ext cx="269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22" name="Line 37">
                <a:extLst>
                  <a:ext uri="{FF2B5EF4-FFF2-40B4-BE49-F238E27FC236}">
                    <a16:creationId xmlns:a16="http://schemas.microsoft.com/office/drawing/2014/main" id="{651BBA53-2460-F4F8-FED2-CADDE88E68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1" y="1688"/>
                <a:ext cx="0" cy="28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7923" name="Object 38">
                <a:extLst>
                  <a:ext uri="{FF2B5EF4-FFF2-40B4-BE49-F238E27FC236}">
                    <a16:creationId xmlns:a16="http://schemas.microsoft.com/office/drawing/2014/main" id="{3A9B4DE5-C185-9551-B4B3-C6A45C6F79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4" y="520"/>
              <a:ext cx="245" cy="4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4" imgW="0" imgH="66709" progId="Equation.3">
                      <p:embed/>
                    </p:oleObj>
                  </mc:Choice>
                  <mc:Fallback>
                    <p:oleObj name="公式" r:id="rId14" imgW="0" imgH="66709" progId="Equation.3">
                      <p:embed/>
                      <p:pic>
                        <p:nvPicPr>
                          <p:cNvPr id="0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4" y="520"/>
                            <a:ext cx="245" cy="4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accent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24" name="Object 39">
                <a:extLst>
                  <a:ext uri="{FF2B5EF4-FFF2-40B4-BE49-F238E27FC236}">
                    <a16:creationId xmlns:a16="http://schemas.microsoft.com/office/drawing/2014/main" id="{C963ADDA-94DB-D73D-3B02-DE8528FAEF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64" y="1089"/>
              <a:ext cx="327" cy="4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6" imgW="0" imgH="95136" progId="Equation.3">
                      <p:embed/>
                    </p:oleObj>
                  </mc:Choice>
                  <mc:Fallback>
                    <p:oleObj name="公式" r:id="rId16" imgW="0" imgH="95136" progId="Equation.3">
                      <p:embed/>
                      <p:pic>
                        <p:nvPicPr>
                          <p:cNvPr id="0" name="Object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64" y="1089"/>
                            <a:ext cx="327" cy="45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accent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25" name="Object 40">
                <a:extLst>
                  <a:ext uri="{FF2B5EF4-FFF2-40B4-BE49-F238E27FC236}">
                    <a16:creationId xmlns:a16="http://schemas.microsoft.com/office/drawing/2014/main" id="{25E07BB5-186B-2D0D-16CB-A01DE0A1AA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18" y="530"/>
              <a:ext cx="288" cy="4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8" imgW="18912" imgH="95136" progId="Equation.3">
                      <p:embed/>
                    </p:oleObj>
                  </mc:Choice>
                  <mc:Fallback>
                    <p:oleObj name="公式" r:id="rId18" imgW="18912" imgH="95136" progId="Equation.3">
                      <p:embed/>
                      <p:pic>
                        <p:nvPicPr>
                          <p:cNvPr id="0" name="Object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18" y="530"/>
                            <a:ext cx="288" cy="4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accent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 useBgFill="1">
            <p:nvSpPr>
              <p:cNvPr id="37926" name="Oval 41">
                <a:extLst>
                  <a:ext uri="{FF2B5EF4-FFF2-40B4-BE49-F238E27FC236}">
                    <a16:creationId xmlns:a16="http://schemas.microsoft.com/office/drawing/2014/main" id="{70358967-56D1-370F-9024-54AE448CD9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0" y="1830"/>
                <a:ext cx="256" cy="274"/>
              </a:xfrm>
              <a:prstGeom prst="ellipse">
                <a:avLst/>
              </a:prstGeom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37927" name="Line 42">
                <a:extLst>
                  <a:ext uri="{FF2B5EF4-FFF2-40B4-BE49-F238E27FC236}">
                    <a16:creationId xmlns:a16="http://schemas.microsoft.com/office/drawing/2014/main" id="{9284CAD1-4EDC-09D1-9CA6-0C37F97BF7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53" y="1813"/>
                <a:ext cx="0" cy="53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28" name="Text Box 43">
                <a:extLst>
                  <a:ext uri="{FF2B5EF4-FFF2-40B4-BE49-F238E27FC236}">
                    <a16:creationId xmlns:a16="http://schemas.microsoft.com/office/drawing/2014/main" id="{9E6A1B3F-A0E5-331F-E0F8-07399B198E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3" y="1901"/>
                <a:ext cx="39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3V</a:t>
                </a:r>
                <a:endParaRPr kumimoji="1"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929" name="Text Box 44">
                <a:extLst>
                  <a:ext uri="{FF2B5EF4-FFF2-40B4-BE49-F238E27FC236}">
                    <a16:creationId xmlns:a16="http://schemas.microsoft.com/office/drawing/2014/main" id="{65583448-35A5-D94E-CD34-57966E8E02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" y="1945"/>
                <a:ext cx="74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1.5mA</a:t>
                </a:r>
                <a:endParaRPr kumimoji="1"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930" name="Text Box 45">
                <a:extLst>
                  <a:ext uri="{FF2B5EF4-FFF2-40B4-BE49-F238E27FC236}">
                    <a16:creationId xmlns:a16="http://schemas.microsoft.com/office/drawing/2014/main" id="{7070F978-2A6C-29C6-B4F0-D43B882D98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14" y="1517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2800" b="1" i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7931" name="Text Box 46">
                <a:extLst>
                  <a:ext uri="{FF2B5EF4-FFF2-40B4-BE49-F238E27FC236}">
                    <a16:creationId xmlns:a16="http://schemas.microsoft.com/office/drawing/2014/main" id="{B7C79E1A-CEC0-8689-036A-BD458B8041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42" y="1967"/>
                <a:ext cx="19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2800" b="1" i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-</a:t>
                </a:r>
              </a:p>
            </p:txBody>
          </p:sp>
          <p:sp>
            <p:nvSpPr>
              <p:cNvPr id="37932" name="Oval 47">
                <a:extLst>
                  <a:ext uri="{FF2B5EF4-FFF2-40B4-BE49-F238E27FC236}">
                    <a16:creationId xmlns:a16="http://schemas.microsoft.com/office/drawing/2014/main" id="{9E76D595-897B-E786-626E-D0E43BA3B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505" y="2318"/>
                <a:ext cx="47" cy="69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37933" name="Line 48">
                <a:extLst>
                  <a:ext uri="{FF2B5EF4-FFF2-40B4-BE49-F238E27FC236}">
                    <a16:creationId xmlns:a16="http://schemas.microsoft.com/office/drawing/2014/main" id="{91B3DC6C-588F-3B4B-9980-076CB98EF3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0" y="1728"/>
                <a:ext cx="0" cy="27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7934" name="Object 49">
                <a:extLst>
                  <a:ext uri="{FF2B5EF4-FFF2-40B4-BE49-F238E27FC236}">
                    <a16:creationId xmlns:a16="http://schemas.microsoft.com/office/drawing/2014/main" id="{DE975951-8203-97A9-17D8-1BFC92F4127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82" y="1892"/>
              <a:ext cx="417" cy="4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20" imgW="66569" imgH="95136" progId="Equation.3">
                      <p:embed/>
                    </p:oleObj>
                  </mc:Choice>
                  <mc:Fallback>
                    <p:oleObj name="公式" r:id="rId20" imgW="66569" imgH="95136" progId="Equation.3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82" y="1892"/>
                            <a:ext cx="417" cy="4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57150">
                                <a:solidFill>
                                  <a:schemeClr val="accent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935" name="Oval 50">
                <a:extLst>
                  <a:ext uri="{FF2B5EF4-FFF2-40B4-BE49-F238E27FC236}">
                    <a16:creationId xmlns:a16="http://schemas.microsoft.com/office/drawing/2014/main" id="{C8A61585-47B6-5B8E-A922-215099D5E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505" y="926"/>
                <a:ext cx="47" cy="57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 useBgFill="1">
            <p:nvSpPr>
              <p:cNvPr id="37936" name="Rectangle 51">
                <a:extLst>
                  <a:ext uri="{FF2B5EF4-FFF2-40B4-BE49-F238E27FC236}">
                    <a16:creationId xmlns:a16="http://schemas.microsoft.com/office/drawing/2014/main" id="{110D6CE1-6742-F602-81D0-385E8B03E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8" y="1205"/>
                <a:ext cx="100" cy="322"/>
              </a:xfrm>
              <a:prstGeom prst="rect">
                <a:avLst/>
              </a:prstGeom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8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8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8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8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48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48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48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48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4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48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3">
            <a:extLst>
              <a:ext uri="{FF2B5EF4-FFF2-40B4-BE49-F238E27FC236}">
                <a16:creationId xmlns:a16="http://schemas.microsoft.com/office/drawing/2014/main" id="{7AA72AC5-4E16-BC2C-E067-65068F59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DD2A01-C27C-4CCE-B796-A6F3914B4FCF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2CB3E06C-8B07-86D5-D799-AC56BB2D8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0" y="419100"/>
            <a:ext cx="18224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b="1" u="sng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计算结果</a:t>
            </a:r>
          </a:p>
        </p:txBody>
      </p:sp>
      <p:sp>
        <p:nvSpPr>
          <p:cNvPr id="38916" name="Text Box 3">
            <a:extLst>
              <a:ext uri="{FF2B5EF4-FFF2-40B4-BE49-F238E27FC236}">
                <a16:creationId xmlns:a16="http://schemas.microsoft.com/office/drawing/2014/main" id="{4559C563-47BD-8DCB-0681-E2C4DE3A2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4038600"/>
            <a:ext cx="11414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电量</a:t>
            </a:r>
            <a:endParaRPr kumimoji="1" lang="zh-CN" altLang="en-US" sz="2400" b="1">
              <a:solidFill>
                <a:srgbClr val="FF33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8917" name="Line 4">
            <a:extLst>
              <a:ext uri="{FF2B5EF4-FFF2-40B4-BE49-F238E27FC236}">
                <a16:creationId xmlns:a16="http://schemas.microsoft.com/office/drawing/2014/main" id="{17A13656-EC4A-5304-C562-9BF7D9748E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875" y="4613275"/>
            <a:ext cx="7902575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8" name="Line 5">
            <a:extLst>
              <a:ext uri="{FF2B5EF4-FFF2-40B4-BE49-F238E27FC236}">
                <a16:creationId xmlns:a16="http://schemas.microsoft.com/office/drawing/2014/main" id="{E98A6D00-6BF9-9AB2-1F6A-F97C1A7EB2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650" y="5303838"/>
            <a:ext cx="7902575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8919" name="Object 6">
            <a:extLst>
              <a:ext uri="{FF2B5EF4-FFF2-40B4-BE49-F238E27FC236}">
                <a16:creationId xmlns:a16="http://schemas.microsoft.com/office/drawing/2014/main" id="{3C9ED1F9-082F-5B5F-9A62-062E012896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2850" y="3989388"/>
          <a:ext cx="38417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0" imgH="66709" progId="Equation.3">
                  <p:embed/>
                </p:oleObj>
              </mc:Choice>
              <mc:Fallback>
                <p:oleObj name="公式" r:id="rId2" imgW="0" imgH="6670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850" y="3989388"/>
                        <a:ext cx="38417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0" name="Object 7">
            <a:extLst>
              <a:ext uri="{FF2B5EF4-FFF2-40B4-BE49-F238E27FC236}">
                <a16:creationId xmlns:a16="http://schemas.microsoft.com/office/drawing/2014/main" id="{B0A9697C-B0DA-7A6B-3C5A-36C7E5E8AD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0788" y="3924300"/>
          <a:ext cx="10604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85564" imgH="95136" progId="Equation.3">
                  <p:embed/>
                </p:oleObj>
              </mc:Choice>
              <mc:Fallback>
                <p:oleObj name="公式" r:id="rId4" imgW="285564" imgH="9513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0788" y="3924300"/>
                        <a:ext cx="10604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1" name="Object 8">
            <a:extLst>
              <a:ext uri="{FF2B5EF4-FFF2-40B4-BE49-F238E27FC236}">
                <a16:creationId xmlns:a16="http://schemas.microsoft.com/office/drawing/2014/main" id="{4875A3CA-DD9F-4D4B-B52C-25EED172E8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75313" y="3924300"/>
          <a:ext cx="30321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8912" imgH="95136" progId="Equation.3">
                  <p:embed/>
                </p:oleObj>
              </mc:Choice>
              <mc:Fallback>
                <p:oleObj name="公式" r:id="rId6" imgW="18912" imgH="9513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5313" y="3924300"/>
                        <a:ext cx="303212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2" name="Object 9">
            <a:extLst>
              <a:ext uri="{FF2B5EF4-FFF2-40B4-BE49-F238E27FC236}">
                <a16:creationId xmlns:a16="http://schemas.microsoft.com/office/drawing/2014/main" id="{9720A7E5-C5AD-B3BD-0F26-86DFBA17A8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37350" y="3860800"/>
          <a:ext cx="663575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76024" imgH="104611" progId="Equation.3">
                  <p:embed/>
                </p:oleObj>
              </mc:Choice>
              <mc:Fallback>
                <p:oleObj name="公式" r:id="rId8" imgW="76024" imgH="10461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3860800"/>
                        <a:ext cx="663575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3" name="Object 10">
            <a:extLst>
              <a:ext uri="{FF2B5EF4-FFF2-40B4-BE49-F238E27FC236}">
                <a16:creationId xmlns:a16="http://schemas.microsoft.com/office/drawing/2014/main" id="{D11A4E24-B3F3-A286-8923-648322E049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16850" y="3860800"/>
          <a:ext cx="53498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66569" imgH="95136" progId="Equation.3">
                  <p:embed/>
                </p:oleObj>
              </mc:Choice>
              <mc:Fallback>
                <p:oleObj name="公式" r:id="rId10" imgW="66569" imgH="9513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6850" y="3860800"/>
                        <a:ext cx="53498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4" name="Object 11">
            <a:extLst>
              <a:ext uri="{FF2B5EF4-FFF2-40B4-BE49-F238E27FC236}">
                <a16:creationId xmlns:a16="http://schemas.microsoft.com/office/drawing/2014/main" id="{94A7AA38-295C-961C-AA6F-AFF40307A3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2788" y="4678363"/>
          <a:ext cx="151923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469696" imgH="177723" progId="Equation.3">
                  <p:embed/>
                </p:oleObj>
              </mc:Choice>
              <mc:Fallback>
                <p:oleObj name="公式" r:id="rId12" imgW="469696" imgH="17772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2788" y="4678363"/>
                        <a:ext cx="1519237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5" name="Object 12">
            <a:extLst>
              <a:ext uri="{FF2B5EF4-FFF2-40B4-BE49-F238E27FC236}">
                <a16:creationId xmlns:a16="http://schemas.microsoft.com/office/drawing/2014/main" id="{8171A95F-D8CF-E8A8-40E5-94C3C382F0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7388" y="5476875"/>
          <a:ext cx="15176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469696" imgH="177723" progId="Equation.3">
                  <p:embed/>
                </p:oleObj>
              </mc:Choice>
              <mc:Fallback>
                <p:oleObj name="公式" r:id="rId14" imgW="469696" imgH="17772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388" y="5476875"/>
                        <a:ext cx="151765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6" name="Object 13">
            <a:extLst>
              <a:ext uri="{FF2B5EF4-FFF2-40B4-BE49-F238E27FC236}">
                <a16:creationId xmlns:a16="http://schemas.microsoft.com/office/drawing/2014/main" id="{C8BC6B89-2E3E-5631-23C0-8D3DA1BD59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4738" y="4652963"/>
          <a:ext cx="15208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公式 3.0" r:id="rId16" imgW="469696" imgH="177723" progId="Equation.3">
                  <p:embed/>
                </p:oleObj>
              </mc:Choice>
              <mc:Fallback>
                <p:oleObj name="Microsoft 公式 3.0" r:id="rId16" imgW="469696" imgH="17772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4738" y="4652963"/>
                        <a:ext cx="152082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7" name="Object 14">
            <a:extLst>
              <a:ext uri="{FF2B5EF4-FFF2-40B4-BE49-F238E27FC236}">
                <a16:creationId xmlns:a16="http://schemas.microsoft.com/office/drawing/2014/main" id="{D9C39DAD-8B86-A71B-653F-1702DAD927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21088" y="5389563"/>
          <a:ext cx="15208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8" imgW="343056" imgH="57233" progId="Equation.3">
                  <p:embed/>
                </p:oleObj>
              </mc:Choice>
              <mc:Fallback>
                <p:oleObj name="公式" r:id="rId18" imgW="343056" imgH="5723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1088" y="5389563"/>
                        <a:ext cx="152082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8" name="Object 15">
            <a:extLst>
              <a:ext uri="{FF2B5EF4-FFF2-40B4-BE49-F238E27FC236}">
                <a16:creationId xmlns:a16="http://schemas.microsoft.com/office/drawing/2014/main" id="{BE967E3A-F5C0-297C-E195-718D999C9D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4678363"/>
          <a:ext cx="27622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0" imgW="126725" imgH="177415" progId="Equation.3">
                  <p:embed/>
                </p:oleObj>
              </mc:Choice>
              <mc:Fallback>
                <p:oleObj name="公式" r:id="rId20" imgW="126725" imgH="17741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4678363"/>
                        <a:ext cx="276225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9" name="Object 16">
            <a:extLst>
              <a:ext uri="{FF2B5EF4-FFF2-40B4-BE49-F238E27FC236}">
                <a16:creationId xmlns:a16="http://schemas.microsoft.com/office/drawing/2014/main" id="{2D564EE2-9022-172A-062D-109B742FFC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5425" y="5367338"/>
          <a:ext cx="11858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2" imgW="368140" imgH="177723" progId="Equation.3">
                  <p:embed/>
                </p:oleObj>
              </mc:Choice>
              <mc:Fallback>
                <p:oleObj name="公式" r:id="rId22" imgW="368140" imgH="17772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5425" y="5367338"/>
                        <a:ext cx="1185863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0" name="Object 17">
            <a:extLst>
              <a:ext uri="{FF2B5EF4-FFF2-40B4-BE49-F238E27FC236}">
                <a16:creationId xmlns:a16="http://schemas.microsoft.com/office/drawing/2014/main" id="{37BFA6FD-1C0C-B41C-302D-5ACFEC9742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32588" y="4700588"/>
          <a:ext cx="779462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4" imgW="241091" imgH="177646" progId="Equation.3">
                  <p:embed/>
                </p:oleObj>
              </mc:Choice>
              <mc:Fallback>
                <p:oleObj name="公式" r:id="rId24" imgW="241091" imgH="177646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4700588"/>
                        <a:ext cx="779462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1" name="Object 18">
            <a:extLst>
              <a:ext uri="{FF2B5EF4-FFF2-40B4-BE49-F238E27FC236}">
                <a16:creationId xmlns:a16="http://schemas.microsoft.com/office/drawing/2014/main" id="{4AA8CAB1-B7B0-7191-9318-7DD20009C8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15125" y="5389563"/>
          <a:ext cx="7794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6" imgW="241091" imgH="177646" progId="Equation.3">
                  <p:embed/>
                </p:oleObj>
              </mc:Choice>
              <mc:Fallback>
                <p:oleObj name="公式" r:id="rId26" imgW="241091" imgH="177646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25" y="5389563"/>
                        <a:ext cx="779463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2" name="Object 19">
            <a:extLst>
              <a:ext uri="{FF2B5EF4-FFF2-40B4-BE49-F238E27FC236}">
                <a16:creationId xmlns:a16="http://schemas.microsoft.com/office/drawing/2014/main" id="{5D87B28C-056A-F175-A65E-6EABB5E0AB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91450" y="5346700"/>
          <a:ext cx="7810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8" imgW="241091" imgH="177646" progId="Equation.3">
                  <p:embed/>
                </p:oleObj>
              </mc:Choice>
              <mc:Fallback>
                <p:oleObj name="公式" r:id="rId28" imgW="241091" imgH="177646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1450" y="5346700"/>
                        <a:ext cx="78105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3" name="Object 20">
            <a:extLst>
              <a:ext uri="{FF2B5EF4-FFF2-40B4-BE49-F238E27FC236}">
                <a16:creationId xmlns:a16="http://schemas.microsoft.com/office/drawing/2014/main" id="{DBE322D2-B150-8EEE-4795-8723AB7538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4800" y="4678363"/>
          <a:ext cx="27622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0" imgW="126725" imgH="177415" progId="Equation.3">
                  <p:embed/>
                </p:oleObj>
              </mc:Choice>
              <mc:Fallback>
                <p:oleObj name="公式" r:id="rId30" imgW="126725" imgH="177415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4678363"/>
                        <a:ext cx="276225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34" name="Line 21">
            <a:extLst>
              <a:ext uri="{FF2B5EF4-FFF2-40B4-BE49-F238E27FC236}">
                <a16:creationId xmlns:a16="http://schemas.microsoft.com/office/drawing/2014/main" id="{71AEB590-C27B-B9F7-D67A-74A3AA02E5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4038600"/>
            <a:ext cx="0" cy="198278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5" name="Line 22">
            <a:extLst>
              <a:ext uri="{FF2B5EF4-FFF2-40B4-BE49-F238E27FC236}">
                <a16:creationId xmlns:a16="http://schemas.microsoft.com/office/drawing/2014/main" id="{BC74ACE3-79EB-ADEB-85CA-F98C44C6C9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250" y="4010025"/>
            <a:ext cx="0" cy="198278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6" name="Line 23">
            <a:extLst>
              <a:ext uri="{FF2B5EF4-FFF2-40B4-BE49-F238E27FC236}">
                <a16:creationId xmlns:a16="http://schemas.microsoft.com/office/drawing/2014/main" id="{9B25FE06-7975-7DFF-4DDA-A857ADC18D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0813" y="4010025"/>
            <a:ext cx="0" cy="198278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7" name="Line 24">
            <a:extLst>
              <a:ext uri="{FF2B5EF4-FFF2-40B4-BE49-F238E27FC236}">
                <a16:creationId xmlns:a16="http://schemas.microsoft.com/office/drawing/2014/main" id="{B1D629E9-7DFC-C6E3-4815-9F7B55CCE12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8113" y="4010025"/>
            <a:ext cx="0" cy="198278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8" name="Line 25">
            <a:extLst>
              <a:ext uri="{FF2B5EF4-FFF2-40B4-BE49-F238E27FC236}">
                <a16:creationId xmlns:a16="http://schemas.microsoft.com/office/drawing/2014/main" id="{F8A062CA-362C-AC00-BE40-B2E999655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4925" y="4010025"/>
            <a:ext cx="0" cy="198278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8939" name="Group 26">
            <a:extLst>
              <a:ext uri="{FF2B5EF4-FFF2-40B4-BE49-F238E27FC236}">
                <a16:creationId xmlns:a16="http://schemas.microsoft.com/office/drawing/2014/main" id="{C76472CC-913C-4878-1989-78E9C8F38D0A}"/>
              </a:ext>
            </a:extLst>
          </p:cNvPr>
          <p:cNvGrpSpPr>
            <a:grpSpLocks/>
          </p:cNvGrpSpPr>
          <p:nvPr/>
        </p:nvGrpSpPr>
        <p:grpSpPr bwMode="auto">
          <a:xfrm>
            <a:off x="2076450" y="476250"/>
            <a:ext cx="5838825" cy="3198813"/>
            <a:chOff x="1332" y="24"/>
            <a:chExt cx="3535" cy="2015"/>
          </a:xfrm>
        </p:grpSpPr>
        <p:graphicFrame>
          <p:nvGraphicFramePr>
            <p:cNvPr id="38942" name="Object 27">
              <a:extLst>
                <a:ext uri="{FF2B5EF4-FFF2-40B4-BE49-F238E27FC236}">
                  <a16:creationId xmlns:a16="http://schemas.microsoft.com/office/drawing/2014/main" id="{703EE6EA-3DD0-3FE2-F30D-605A057614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09" y="126"/>
            <a:ext cx="390" cy="5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2" imgW="0" imgH="66709" progId="Equation.3">
                    <p:embed/>
                  </p:oleObj>
                </mc:Choice>
                <mc:Fallback>
                  <p:oleObj name="公式" r:id="rId32" imgW="0" imgH="66709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9" y="126"/>
                          <a:ext cx="390" cy="5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43" name="Rectangle 28">
              <a:extLst>
                <a:ext uri="{FF2B5EF4-FFF2-40B4-BE49-F238E27FC236}">
                  <a16:creationId xmlns:a16="http://schemas.microsoft.com/office/drawing/2014/main" id="{885F9123-034F-6C2C-5C44-C6C889006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153"/>
              <a:ext cx="25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38944" name="Line 29">
              <a:extLst>
                <a:ext uri="{FF2B5EF4-FFF2-40B4-BE49-F238E27FC236}">
                  <a16:creationId xmlns:a16="http://schemas.microsoft.com/office/drawing/2014/main" id="{CE9B57EA-DB7D-624C-D06F-CA8AAFCA36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6" y="746"/>
              <a:ext cx="190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45" name="Rectangle 30">
              <a:extLst>
                <a:ext uri="{FF2B5EF4-FFF2-40B4-BE49-F238E27FC236}">
                  <a16:creationId xmlns:a16="http://schemas.microsoft.com/office/drawing/2014/main" id="{0CBB5DCD-A58A-9BC3-7FB4-B6350C2D9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047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k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  <p:sp>
          <p:nvSpPr>
            <p:cNvPr id="38946" name="Rectangle 31">
              <a:extLst>
                <a:ext uri="{FF2B5EF4-FFF2-40B4-BE49-F238E27FC236}">
                  <a16:creationId xmlns:a16="http://schemas.microsoft.com/office/drawing/2014/main" id="{F2A05A2D-3D97-EA70-3607-1FE726477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6" y="1043"/>
              <a:ext cx="33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2k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  <p:grpSp>
          <p:nvGrpSpPr>
            <p:cNvPr id="38947" name="Group 32">
              <a:extLst>
                <a:ext uri="{FF2B5EF4-FFF2-40B4-BE49-F238E27FC236}">
                  <a16:creationId xmlns:a16="http://schemas.microsoft.com/office/drawing/2014/main" id="{35B127CE-EC88-2F3B-804B-D86095F323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2" y="1503"/>
              <a:ext cx="82" cy="323"/>
              <a:chOff x="2160" y="1198"/>
              <a:chExt cx="97" cy="246"/>
            </a:xfrm>
          </p:grpSpPr>
          <p:sp>
            <p:nvSpPr>
              <p:cNvPr id="38991" name="Arc 33">
                <a:extLst>
                  <a:ext uri="{FF2B5EF4-FFF2-40B4-BE49-F238E27FC236}">
                    <a16:creationId xmlns:a16="http://schemas.microsoft.com/office/drawing/2014/main" id="{11C8E5F3-F6AD-6555-E571-B7295A82A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" y="1198"/>
                <a:ext cx="97" cy="82"/>
              </a:xfrm>
              <a:custGeom>
                <a:avLst/>
                <a:gdLst>
                  <a:gd name="T0" fmla="*/ 0 w 21825"/>
                  <a:gd name="T1" fmla="*/ 0 h 43200"/>
                  <a:gd name="T2" fmla="*/ 0 w 21825"/>
                  <a:gd name="T3" fmla="*/ 0 h 43200"/>
                  <a:gd name="T4" fmla="*/ 0 w 2182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825" h="43200" fill="none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</a:path>
                  <a:path w="21825" h="43200" stroke="0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  <a:lnTo>
                      <a:pt x="225" y="21600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992" name="Arc 34">
                <a:extLst>
                  <a:ext uri="{FF2B5EF4-FFF2-40B4-BE49-F238E27FC236}">
                    <a16:creationId xmlns:a16="http://schemas.microsoft.com/office/drawing/2014/main" id="{4DA360D9-4721-1CF9-F22E-90A4F8CBA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" y="1280"/>
                <a:ext cx="97" cy="82"/>
              </a:xfrm>
              <a:custGeom>
                <a:avLst/>
                <a:gdLst>
                  <a:gd name="T0" fmla="*/ 0 w 21825"/>
                  <a:gd name="T1" fmla="*/ 0 h 43200"/>
                  <a:gd name="T2" fmla="*/ 0 w 21825"/>
                  <a:gd name="T3" fmla="*/ 0 h 43200"/>
                  <a:gd name="T4" fmla="*/ 0 w 2182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825" h="43200" fill="none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</a:path>
                  <a:path w="21825" h="43200" stroke="0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  <a:lnTo>
                      <a:pt x="225" y="21600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993" name="Arc 35">
                <a:extLst>
                  <a:ext uri="{FF2B5EF4-FFF2-40B4-BE49-F238E27FC236}">
                    <a16:creationId xmlns:a16="http://schemas.microsoft.com/office/drawing/2014/main" id="{C8246237-A819-F02A-88E2-B253F10B5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" y="1362"/>
                <a:ext cx="97" cy="82"/>
              </a:xfrm>
              <a:custGeom>
                <a:avLst/>
                <a:gdLst>
                  <a:gd name="T0" fmla="*/ 0 w 21825"/>
                  <a:gd name="T1" fmla="*/ 0 h 43200"/>
                  <a:gd name="T2" fmla="*/ 0 w 21825"/>
                  <a:gd name="T3" fmla="*/ 0 h 43200"/>
                  <a:gd name="T4" fmla="*/ 0 w 2182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825" h="43200" fill="none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</a:path>
                  <a:path w="21825" h="43200" stroke="0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  <a:lnTo>
                      <a:pt x="225" y="21600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8948" name="Line 36">
              <a:extLst>
                <a:ext uri="{FF2B5EF4-FFF2-40B4-BE49-F238E27FC236}">
                  <a16:creationId xmlns:a16="http://schemas.microsoft.com/office/drawing/2014/main" id="{9CEB9475-1614-81C2-4C56-F506D35F1A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24" y="746"/>
              <a:ext cx="0" cy="7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49" name="Line 37">
              <a:extLst>
                <a:ext uri="{FF2B5EF4-FFF2-40B4-BE49-F238E27FC236}">
                  <a16:creationId xmlns:a16="http://schemas.microsoft.com/office/drawing/2014/main" id="{5B5F512D-F914-1D1E-2CB7-AA61323870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2" y="1825"/>
              <a:ext cx="0" cy="1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38950" name="Oval 38">
              <a:extLst>
                <a:ext uri="{FF2B5EF4-FFF2-40B4-BE49-F238E27FC236}">
                  <a16:creationId xmlns:a16="http://schemas.microsoft.com/office/drawing/2014/main" id="{E97B7B04-2204-E198-023F-4AE2CC24C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" y="1153"/>
              <a:ext cx="338" cy="362"/>
            </a:xfrm>
            <a:prstGeom prst="ellipse">
              <a:avLst/>
            </a:prstGeom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8951" name="Line 39">
              <a:extLst>
                <a:ext uri="{FF2B5EF4-FFF2-40B4-BE49-F238E27FC236}">
                  <a16:creationId xmlns:a16="http://schemas.microsoft.com/office/drawing/2014/main" id="{9E56CEC1-8CAB-A3B8-6693-D052E431E6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0" y="586"/>
              <a:ext cx="0" cy="1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2" name="Rectangle 40">
              <a:extLst>
                <a:ext uri="{FF2B5EF4-FFF2-40B4-BE49-F238E27FC236}">
                  <a16:creationId xmlns:a16="http://schemas.microsoft.com/office/drawing/2014/main" id="{EF53A06C-7F0B-3148-B482-388174165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0" y="921"/>
              <a:ext cx="23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8953" name="Rectangle 41">
              <a:extLst>
                <a:ext uri="{FF2B5EF4-FFF2-40B4-BE49-F238E27FC236}">
                  <a16:creationId xmlns:a16="http://schemas.microsoft.com/office/drawing/2014/main" id="{7A521E55-96A4-3C40-FB2C-D442DBBAA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0" y="1316"/>
              <a:ext cx="21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_</a:t>
              </a:r>
            </a:p>
          </p:txBody>
        </p:sp>
        <p:sp useBgFill="1">
          <p:nvSpPr>
            <p:cNvPr id="38954" name="Rectangle 42">
              <a:extLst>
                <a:ext uri="{FF2B5EF4-FFF2-40B4-BE49-F238E27FC236}">
                  <a16:creationId xmlns:a16="http://schemas.microsoft.com/office/drawing/2014/main" id="{84BE7C87-61E7-B2D7-27FE-8267C14EE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0" y="688"/>
              <a:ext cx="332" cy="114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8955" name="Rectangle 43">
              <a:extLst>
                <a:ext uri="{FF2B5EF4-FFF2-40B4-BE49-F238E27FC236}">
                  <a16:creationId xmlns:a16="http://schemas.microsoft.com/office/drawing/2014/main" id="{E15271F5-C05C-E190-E886-073D40589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6" y="353"/>
              <a:ext cx="25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38956" name="Line 44">
              <a:extLst>
                <a:ext uri="{FF2B5EF4-FFF2-40B4-BE49-F238E27FC236}">
                  <a16:creationId xmlns:a16="http://schemas.microsoft.com/office/drawing/2014/main" id="{1DD24C71-7AB4-6408-2F3F-310518B6C5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5" y="1553"/>
              <a:ext cx="219" cy="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7" name="Line 45">
              <a:extLst>
                <a:ext uri="{FF2B5EF4-FFF2-40B4-BE49-F238E27FC236}">
                  <a16:creationId xmlns:a16="http://schemas.microsoft.com/office/drawing/2014/main" id="{6E457480-2438-6BFE-AD8E-D91FF8285B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5" y="1619"/>
              <a:ext cx="2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8" name="Line 46">
              <a:extLst>
                <a:ext uri="{FF2B5EF4-FFF2-40B4-BE49-F238E27FC236}">
                  <a16:creationId xmlns:a16="http://schemas.microsoft.com/office/drawing/2014/main" id="{8C939CEE-7C0F-DE3B-E09F-A1E398956F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27" y="746"/>
              <a:ext cx="0" cy="80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9" name="Line 47">
              <a:extLst>
                <a:ext uri="{FF2B5EF4-FFF2-40B4-BE49-F238E27FC236}">
                  <a16:creationId xmlns:a16="http://schemas.microsoft.com/office/drawing/2014/main" id="{BAE5D0B8-4E4D-CABF-A12A-85D547DDF4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27" y="1619"/>
              <a:ext cx="0" cy="40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0" name="Line 48">
              <a:extLst>
                <a:ext uri="{FF2B5EF4-FFF2-40B4-BE49-F238E27FC236}">
                  <a16:creationId xmlns:a16="http://schemas.microsoft.com/office/drawing/2014/main" id="{A82B3EDB-962B-1DFD-88F3-CA832FEDD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014"/>
              <a:ext cx="26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1" name="Line 49">
              <a:extLst>
                <a:ext uri="{FF2B5EF4-FFF2-40B4-BE49-F238E27FC236}">
                  <a16:creationId xmlns:a16="http://schemas.microsoft.com/office/drawing/2014/main" id="{8100087C-055E-EB0D-2417-63A40C0138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4" y="584"/>
              <a:ext cx="5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2" name="Line 50">
              <a:extLst>
                <a:ext uri="{FF2B5EF4-FFF2-40B4-BE49-F238E27FC236}">
                  <a16:creationId xmlns:a16="http://schemas.microsoft.com/office/drawing/2014/main" id="{636257FC-CA27-55E2-9EE4-6DA3A16E02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3" y="443"/>
              <a:ext cx="335" cy="1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3" name="Line 51">
              <a:extLst>
                <a:ext uri="{FF2B5EF4-FFF2-40B4-BE49-F238E27FC236}">
                  <a16:creationId xmlns:a16="http://schemas.microsoft.com/office/drawing/2014/main" id="{A937D470-616F-8031-DF79-F914D9C6C7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2" y="339"/>
              <a:ext cx="78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4" name="Text Box 52">
              <a:extLst>
                <a:ext uri="{FF2B5EF4-FFF2-40B4-BE49-F238E27FC236}">
                  <a16:creationId xmlns:a16="http://schemas.microsoft.com/office/drawing/2014/main" id="{D5EA99E0-413E-57A9-C549-18B72F5B5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9" y="281"/>
              <a:ext cx="27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K</a:t>
              </a:r>
            </a:p>
          </p:txBody>
        </p:sp>
        <p:sp useBgFill="1">
          <p:nvSpPr>
            <p:cNvPr id="38965" name="Rectangle 53">
              <a:extLst>
                <a:ext uri="{FF2B5EF4-FFF2-40B4-BE49-F238E27FC236}">
                  <a16:creationId xmlns:a16="http://schemas.microsoft.com/office/drawing/2014/main" id="{9F1F37EE-F0E8-0AA2-498F-4FD5729CE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" y="862"/>
              <a:ext cx="128" cy="387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8966" name="Line 54">
              <a:extLst>
                <a:ext uri="{FF2B5EF4-FFF2-40B4-BE49-F238E27FC236}">
                  <a16:creationId xmlns:a16="http://schemas.microsoft.com/office/drawing/2014/main" id="{09111F96-2FCF-D752-DD3D-2D68A77F14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4" y="746"/>
              <a:ext cx="0" cy="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7" name="Line 55">
              <a:extLst>
                <a:ext uri="{FF2B5EF4-FFF2-40B4-BE49-F238E27FC236}">
                  <a16:creationId xmlns:a16="http://schemas.microsoft.com/office/drawing/2014/main" id="{24F90B4C-D97B-BD82-5DEF-0DBDE38206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70" y="339"/>
              <a:ext cx="112" cy="2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8" name="Text Box 56">
              <a:extLst>
                <a:ext uri="{FF2B5EF4-FFF2-40B4-BE49-F238E27FC236}">
                  <a16:creationId xmlns:a16="http://schemas.microsoft.com/office/drawing/2014/main" id="{03A86007-917F-F53A-BE98-9B034C5DE6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6" y="736"/>
              <a:ext cx="21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1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  <p:sp>
          <p:nvSpPr>
            <p:cNvPr id="38969" name="Text Box 57">
              <a:extLst>
                <a:ext uri="{FF2B5EF4-FFF2-40B4-BE49-F238E27FC236}">
                  <a16:creationId xmlns:a16="http://schemas.microsoft.com/office/drawing/2014/main" id="{0D172E23-10BF-5E29-55B7-F639EB212D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6" y="24"/>
              <a:ext cx="21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2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  <p:sp>
          <p:nvSpPr>
            <p:cNvPr id="38970" name="Rectangle 58">
              <a:extLst>
                <a:ext uri="{FF2B5EF4-FFF2-40B4-BE49-F238E27FC236}">
                  <a16:creationId xmlns:a16="http://schemas.microsoft.com/office/drawing/2014/main" id="{2CAA9137-99E6-9B72-F475-02054632B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792"/>
              <a:ext cx="3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  <p:sp>
          <p:nvSpPr>
            <p:cNvPr id="38971" name="Rectangle 59">
              <a:extLst>
                <a:ext uri="{FF2B5EF4-FFF2-40B4-BE49-F238E27FC236}">
                  <a16:creationId xmlns:a16="http://schemas.microsoft.com/office/drawing/2014/main" id="{F655D7D5-7C42-ECE1-1C12-58F736BC2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780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  <p:sp useBgFill="1">
          <p:nvSpPr>
            <p:cNvPr id="38972" name="Rectangle 60">
              <a:extLst>
                <a:ext uri="{FF2B5EF4-FFF2-40B4-BE49-F238E27FC236}">
                  <a16:creationId xmlns:a16="http://schemas.microsoft.com/office/drawing/2014/main" id="{697FB24C-89E8-6419-096E-BD12D4549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6" y="888"/>
              <a:ext cx="104" cy="323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8973" name="Line 61">
              <a:extLst>
                <a:ext uri="{FF2B5EF4-FFF2-40B4-BE49-F238E27FC236}">
                  <a16:creationId xmlns:a16="http://schemas.microsoft.com/office/drawing/2014/main" id="{5296946B-4D80-39D7-49E4-EEA0734532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2" y="921"/>
              <a:ext cx="0" cy="2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4" name="Line 62">
              <a:extLst>
                <a:ext uri="{FF2B5EF4-FFF2-40B4-BE49-F238E27FC236}">
                  <a16:creationId xmlns:a16="http://schemas.microsoft.com/office/drawing/2014/main" id="{A6C99877-E014-8F42-D370-D4A49F0A9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3" y="630"/>
              <a:ext cx="28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5" name="Line 63">
              <a:extLst>
                <a:ext uri="{FF2B5EF4-FFF2-40B4-BE49-F238E27FC236}">
                  <a16:creationId xmlns:a16="http://schemas.microsoft.com/office/drawing/2014/main" id="{E05ADEC7-A843-63FC-F307-CC20CB4702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5" y="339"/>
              <a:ext cx="0" cy="40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6" name="Line 64">
              <a:extLst>
                <a:ext uri="{FF2B5EF4-FFF2-40B4-BE49-F238E27FC236}">
                  <a16:creationId xmlns:a16="http://schemas.microsoft.com/office/drawing/2014/main" id="{FBA4C8E4-00FF-DCD2-02E6-2D0003262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630"/>
              <a:ext cx="28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7" name="Line 65">
              <a:extLst>
                <a:ext uri="{FF2B5EF4-FFF2-40B4-BE49-F238E27FC236}">
                  <a16:creationId xmlns:a16="http://schemas.microsoft.com/office/drawing/2014/main" id="{E61187E2-A550-DAB1-E4C4-459EC2B828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2" y="1560"/>
              <a:ext cx="0" cy="2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8" name="Line 66">
              <a:extLst>
                <a:ext uri="{FF2B5EF4-FFF2-40B4-BE49-F238E27FC236}">
                  <a16:creationId xmlns:a16="http://schemas.microsoft.com/office/drawing/2014/main" id="{6E67D655-6627-4A43-5BBD-C886687731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5" y="1560"/>
              <a:ext cx="0" cy="2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8979" name="Object 67">
              <a:extLst>
                <a:ext uri="{FF2B5EF4-FFF2-40B4-BE49-F238E27FC236}">
                  <a16:creationId xmlns:a16="http://schemas.microsoft.com/office/drawing/2014/main" id="{4965B486-22FA-CE26-A0FD-3F71392354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4" y="746"/>
            <a:ext cx="371" cy="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4" imgW="0" imgH="95136" progId="Equation.3">
                    <p:embed/>
                  </p:oleObj>
                </mc:Choice>
                <mc:Fallback>
                  <p:oleObj name="公式" r:id="rId34" imgW="0" imgH="95136" progId="Equation.3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4" y="746"/>
                          <a:ext cx="371" cy="5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80" name="Object 68">
              <a:extLst>
                <a:ext uri="{FF2B5EF4-FFF2-40B4-BE49-F238E27FC236}">
                  <a16:creationId xmlns:a16="http://schemas.microsoft.com/office/drawing/2014/main" id="{0517EC76-D96F-5805-7E86-DDBE4D3025B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42" y="48"/>
            <a:ext cx="394" cy="6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6" imgW="18912" imgH="95136" progId="Equation.3">
                    <p:embed/>
                  </p:oleObj>
                </mc:Choice>
                <mc:Fallback>
                  <p:oleObj name="公式" r:id="rId36" imgW="18912" imgH="95136" progId="Equation.3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2" y="48"/>
                          <a:ext cx="394" cy="6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81" name="Object 69">
              <a:extLst>
                <a:ext uri="{FF2B5EF4-FFF2-40B4-BE49-F238E27FC236}">
                  <a16:creationId xmlns:a16="http://schemas.microsoft.com/office/drawing/2014/main" id="{B688B84B-D145-8859-FCF3-E501CCFB8D2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97" y="1348"/>
            <a:ext cx="570" cy="6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8" imgW="76024" imgH="104611" progId="Equation.3">
                    <p:embed/>
                  </p:oleObj>
                </mc:Choice>
                <mc:Fallback>
                  <p:oleObj name="公式" r:id="rId38" imgW="76024" imgH="104611" progId="Equation.3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7" y="1348"/>
                          <a:ext cx="570" cy="6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82" name="Object 70">
              <a:extLst>
                <a:ext uri="{FF2B5EF4-FFF2-40B4-BE49-F238E27FC236}">
                  <a16:creationId xmlns:a16="http://schemas.microsoft.com/office/drawing/2014/main" id="{F2CB8DF6-8667-14BC-7962-F34E301357B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57" y="1336"/>
            <a:ext cx="413" cy="5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0" imgW="66569" imgH="95136" progId="Equation.3">
                    <p:embed/>
                  </p:oleObj>
                </mc:Choice>
                <mc:Fallback>
                  <p:oleObj name="公式" r:id="rId40" imgW="66569" imgH="95136" progId="Equation.3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7" y="1336"/>
                          <a:ext cx="413" cy="5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83" name="Rectangle 71">
              <a:extLst>
                <a:ext uri="{FF2B5EF4-FFF2-40B4-BE49-F238E27FC236}">
                  <a16:creationId xmlns:a16="http://schemas.microsoft.com/office/drawing/2014/main" id="{CC72AD30-0245-4746-3710-BAAE3A747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619"/>
              <a:ext cx="37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6V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  <p:sp>
          <p:nvSpPr>
            <p:cNvPr id="38984" name="Oval 72">
              <a:extLst>
                <a:ext uri="{FF2B5EF4-FFF2-40B4-BE49-F238E27FC236}">
                  <a16:creationId xmlns:a16="http://schemas.microsoft.com/office/drawing/2014/main" id="{7493D39B-A450-6DEA-2551-9485AB6A06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037" y="717"/>
              <a:ext cx="55" cy="57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8985" name="Oval 73">
              <a:extLst>
                <a:ext uri="{FF2B5EF4-FFF2-40B4-BE49-F238E27FC236}">
                  <a16:creationId xmlns:a16="http://schemas.microsoft.com/office/drawing/2014/main" id="{13E27977-5FB7-E0B3-D627-9F2526931F5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80" y="1982"/>
              <a:ext cx="55" cy="57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8986" name="Oval 74">
              <a:extLst>
                <a:ext uri="{FF2B5EF4-FFF2-40B4-BE49-F238E27FC236}">
                  <a16:creationId xmlns:a16="http://schemas.microsoft.com/office/drawing/2014/main" id="{3C2200F8-0BA9-F302-7CA0-FE58A271D52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96" y="717"/>
              <a:ext cx="55" cy="57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8987" name="Oval 75">
              <a:extLst>
                <a:ext uri="{FF2B5EF4-FFF2-40B4-BE49-F238E27FC236}">
                  <a16:creationId xmlns:a16="http://schemas.microsoft.com/office/drawing/2014/main" id="{A5B03A63-9B69-C854-3EF5-CB41AFC6D1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24" y="702"/>
              <a:ext cx="47" cy="69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8988" name="Oval 76">
              <a:extLst>
                <a:ext uri="{FF2B5EF4-FFF2-40B4-BE49-F238E27FC236}">
                  <a16:creationId xmlns:a16="http://schemas.microsoft.com/office/drawing/2014/main" id="{C206DD2A-4FB2-2CEC-2A98-09F012DB36F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82" y="310"/>
              <a:ext cx="55" cy="57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8989" name="Oval 77">
              <a:extLst>
                <a:ext uri="{FF2B5EF4-FFF2-40B4-BE49-F238E27FC236}">
                  <a16:creationId xmlns:a16="http://schemas.microsoft.com/office/drawing/2014/main" id="{0F465925-1B23-B670-FD8F-1273B2A1B3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89" y="569"/>
              <a:ext cx="55" cy="57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8990" name="Rectangle 78">
              <a:extLst>
                <a:ext uri="{FF2B5EF4-FFF2-40B4-BE49-F238E27FC236}">
                  <a16:creationId xmlns:a16="http://schemas.microsoft.com/office/drawing/2014/main" id="{466E7408-64B4-54E5-2AB4-3539AD5C5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6" y="770"/>
              <a:ext cx="33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2k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38940" name="Object 79">
            <a:extLst>
              <a:ext uri="{FF2B5EF4-FFF2-40B4-BE49-F238E27FC236}">
                <a16:creationId xmlns:a16="http://schemas.microsoft.com/office/drawing/2014/main" id="{3AF7FAD3-D342-57EB-D067-2A8D5237A0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0738" y="5334000"/>
          <a:ext cx="1101725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2" imgW="266653" imgH="95136" progId="Equation.3">
                  <p:embed/>
                </p:oleObj>
              </mc:Choice>
              <mc:Fallback>
                <p:oleObj name="公式" r:id="rId42" imgW="266653" imgH="95136" progId="Equation.3">
                  <p:embed/>
                  <p:pic>
                    <p:nvPicPr>
                      <p:cNvPr id="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738" y="5334000"/>
                        <a:ext cx="1101725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1" name="Object 80">
            <a:extLst>
              <a:ext uri="{FF2B5EF4-FFF2-40B4-BE49-F238E27FC236}">
                <a16:creationId xmlns:a16="http://schemas.microsoft.com/office/drawing/2014/main" id="{EABD0A15-9231-5DFF-2767-D7FA5810DA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325" y="4678363"/>
          <a:ext cx="10223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4" imgW="266653" imgH="95136" progId="Equation.3">
                  <p:embed/>
                </p:oleObj>
              </mc:Choice>
              <mc:Fallback>
                <p:oleObj name="公式" r:id="rId44" imgW="266653" imgH="95136" progId="Equation.3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" y="4678363"/>
                        <a:ext cx="10223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3">
            <a:extLst>
              <a:ext uri="{FF2B5EF4-FFF2-40B4-BE49-F238E27FC236}">
                <a16:creationId xmlns:a16="http://schemas.microsoft.com/office/drawing/2014/main" id="{2793597A-4BCF-DE1C-9E6B-89383321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9A3714C-E8EE-44D2-BD64-34D8B96C187C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pSp>
        <p:nvGrpSpPr>
          <p:cNvPr id="550914" name="Group 2">
            <a:extLst>
              <a:ext uri="{FF2B5EF4-FFF2-40B4-BE49-F238E27FC236}">
                <a16:creationId xmlns:a16="http://schemas.microsoft.com/office/drawing/2014/main" id="{160D92DC-286E-A95E-A638-43E2C431FE99}"/>
              </a:ext>
            </a:extLst>
          </p:cNvPr>
          <p:cNvGrpSpPr>
            <a:grpSpLocks/>
          </p:cNvGrpSpPr>
          <p:nvPr/>
        </p:nvGrpSpPr>
        <p:grpSpPr bwMode="auto">
          <a:xfrm>
            <a:off x="2247900" y="392113"/>
            <a:ext cx="6110288" cy="1423987"/>
            <a:chOff x="1536" y="192"/>
            <a:chExt cx="3816" cy="897"/>
          </a:xfrm>
        </p:grpSpPr>
        <p:sp>
          <p:nvSpPr>
            <p:cNvPr id="40020" name="Text Box 3">
              <a:extLst>
                <a:ext uri="{FF2B5EF4-FFF2-40B4-BE49-F238E27FC236}">
                  <a16:creationId xmlns:a16="http://schemas.microsoft.com/office/drawing/2014/main" id="{5A99FC26-9236-8849-AAD1-2B5C12B3B9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192"/>
              <a:ext cx="7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已知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:</a:t>
              </a:r>
            </a:p>
          </p:txBody>
        </p:sp>
        <p:sp>
          <p:nvSpPr>
            <p:cNvPr id="40021" name="Text Box 4">
              <a:extLst>
                <a:ext uri="{FF2B5EF4-FFF2-40B4-BE49-F238E27FC236}">
                  <a16:creationId xmlns:a16="http://schemas.microsoft.com/office/drawing/2014/main" id="{B9C48064-3B29-D59B-2AED-E349CB219B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8" y="480"/>
              <a:ext cx="13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电压表内阻</a:t>
              </a:r>
            </a:p>
          </p:txBody>
        </p:sp>
        <p:graphicFrame>
          <p:nvGraphicFramePr>
            <p:cNvPr id="40022" name="Object 5">
              <a:extLst>
                <a:ext uri="{FF2B5EF4-FFF2-40B4-BE49-F238E27FC236}">
                  <a16:creationId xmlns:a16="http://schemas.microsoft.com/office/drawing/2014/main" id="{AAA01650-7C47-49F5-D459-7166D21BC3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46" y="228"/>
            <a:ext cx="3106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1790700" imgH="177800" progId="Equation.3">
                    <p:embed/>
                  </p:oleObj>
                </mc:Choice>
                <mc:Fallback>
                  <p:oleObj name="公式" r:id="rId2" imgW="1790700" imgH="1778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6" y="228"/>
                          <a:ext cx="3106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023" name="Object 6">
              <a:extLst>
                <a:ext uri="{FF2B5EF4-FFF2-40B4-BE49-F238E27FC236}">
                  <a16:creationId xmlns:a16="http://schemas.microsoft.com/office/drawing/2014/main" id="{B889DBAD-2958-BA35-E999-58604B7B20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14" y="480"/>
            <a:ext cx="1256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761669" imgH="228501" progId="Equation.3">
                    <p:embed/>
                  </p:oleObj>
                </mc:Choice>
                <mc:Fallback>
                  <p:oleObj name="公式" r:id="rId4" imgW="761669" imgH="228501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4" y="480"/>
                          <a:ext cx="1256" cy="3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024" name="Text Box 7">
              <a:extLst>
                <a:ext uri="{FF2B5EF4-FFF2-40B4-BE49-F238E27FC236}">
                  <a16:creationId xmlns:a16="http://schemas.microsoft.com/office/drawing/2014/main" id="{02B9D29E-A614-77D7-145B-7F330CC01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816"/>
              <a:ext cx="2832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设开关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S 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在 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t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 = 0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时打开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。</a:t>
              </a:r>
            </a:p>
          </p:txBody>
        </p:sp>
      </p:grpSp>
      <p:sp>
        <p:nvSpPr>
          <p:cNvPr id="550920" name="Text Box 8">
            <a:extLst>
              <a:ext uri="{FF2B5EF4-FFF2-40B4-BE49-F238E27FC236}">
                <a16:creationId xmlns:a16="http://schemas.microsoft.com/office/drawing/2014/main" id="{8ED562D4-DC44-13C3-DDB1-337FCAEDC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0" y="1916113"/>
            <a:ext cx="4865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求</a:t>
            </a:r>
            <a:r>
              <a:rPr kumimoji="1" lang="en-US" altLang="zh-CN" sz="2800" b="1">
                <a:latin typeface="Times New Roman" panose="02020603050405020304" pitchFamily="18" charset="0"/>
              </a:rPr>
              <a:t>:  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S</a:t>
            </a: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打开的瞬间</a:t>
            </a:r>
            <a:r>
              <a:rPr kumimoji="1" lang="en-US" altLang="zh-CN" sz="2800" b="1">
                <a:latin typeface="楷体_GB2312" pitchFamily="49" charset="-122"/>
                <a:ea typeface="楷体_GB2312" pitchFamily="49" charset="-122"/>
              </a:rPr>
              <a:t>,</a:t>
            </a: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电压表两端的电压。     </a:t>
            </a:r>
          </a:p>
        </p:txBody>
      </p:sp>
      <p:graphicFrame>
        <p:nvGraphicFramePr>
          <p:cNvPr id="550921" name="Object 9">
            <a:extLst>
              <a:ext uri="{FF2B5EF4-FFF2-40B4-BE49-F238E27FC236}">
                <a16:creationId xmlns:a16="http://schemas.microsoft.com/office/drawing/2014/main" id="{F1EB2FDF-C1A5-B263-39A0-6A85BCD34F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0388" y="3587750"/>
          <a:ext cx="6416675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828747" imgH="285786" progId="Equation.3">
                  <p:embed/>
                </p:oleObj>
              </mc:Choice>
              <mc:Fallback>
                <p:oleObj name="公式" r:id="rId6" imgW="1828747" imgH="285786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388" y="3587750"/>
                        <a:ext cx="6416675" cy="113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0922" name="Text Box 10">
            <a:extLst>
              <a:ext uri="{FF2B5EF4-FFF2-40B4-BE49-F238E27FC236}">
                <a16:creationId xmlns:a16="http://schemas.microsoft.com/office/drawing/2014/main" id="{718F7EBD-BC57-9543-CA02-78DCCFBDA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8" y="563563"/>
            <a:ext cx="914400" cy="650875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kumimoji="1" lang="en-US" altLang="zh-CN" sz="36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</a:p>
        </p:txBody>
      </p:sp>
      <p:sp>
        <p:nvSpPr>
          <p:cNvPr id="550923" name="Text Box 11">
            <a:extLst>
              <a:ext uri="{FF2B5EF4-FFF2-40B4-BE49-F238E27FC236}">
                <a16:creationId xmlns:a16="http://schemas.microsoft.com/office/drawing/2014/main" id="{68C7AB1A-9057-807E-C1A7-6BEEC57C8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500" y="2982913"/>
            <a:ext cx="1371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解</a:t>
            </a:r>
            <a:r>
              <a:rPr kumimoji="1" lang="en-US" altLang="zh-CN" sz="2800" b="1">
                <a:solidFill>
                  <a:srgbClr val="FF3300"/>
                </a:solidFill>
                <a:latin typeface="Times New Roman" panose="02020603050405020304" pitchFamily="18" charset="0"/>
              </a:rPr>
              <a:t>:</a:t>
            </a:r>
            <a:endParaRPr kumimoji="1" lang="en-US" altLang="zh-CN" sz="2400" b="1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0924" name="Rectangle 12">
            <a:extLst>
              <a:ext uri="{FF2B5EF4-FFF2-40B4-BE49-F238E27FC236}">
                <a16:creationId xmlns:a16="http://schemas.microsoft.com/office/drawing/2014/main" id="{F762CBDE-B89F-1ABA-4271-C17EA911C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3300" y="2940050"/>
            <a:ext cx="25796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根据换路定则</a:t>
            </a:r>
          </a:p>
        </p:txBody>
      </p:sp>
      <p:grpSp>
        <p:nvGrpSpPr>
          <p:cNvPr id="550925" name="Group 13">
            <a:extLst>
              <a:ext uri="{FF2B5EF4-FFF2-40B4-BE49-F238E27FC236}">
                <a16:creationId xmlns:a16="http://schemas.microsoft.com/office/drawing/2014/main" id="{3815C0B4-3CC8-D0AC-F983-0E3E55593FB9}"/>
              </a:ext>
            </a:extLst>
          </p:cNvPr>
          <p:cNvGrpSpPr>
            <a:grpSpLocks/>
          </p:cNvGrpSpPr>
          <p:nvPr/>
        </p:nvGrpSpPr>
        <p:grpSpPr bwMode="auto">
          <a:xfrm>
            <a:off x="1908175" y="4581525"/>
            <a:ext cx="4937125" cy="1235075"/>
            <a:chOff x="1247" y="2964"/>
            <a:chExt cx="3110" cy="778"/>
          </a:xfrm>
        </p:grpSpPr>
        <p:graphicFrame>
          <p:nvGraphicFramePr>
            <p:cNvPr id="40018" name="Object 14">
              <a:extLst>
                <a:ext uri="{FF2B5EF4-FFF2-40B4-BE49-F238E27FC236}">
                  <a16:creationId xmlns:a16="http://schemas.microsoft.com/office/drawing/2014/main" id="{4436A433-2EE8-9836-5C0F-EC3CD31270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7" y="2964"/>
            <a:ext cx="2438" cy="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133559" imgH="104611" progId="Equation.3">
                    <p:embed/>
                  </p:oleObj>
                </mc:Choice>
                <mc:Fallback>
                  <p:oleObj name="公式" r:id="rId8" imgW="1133559" imgH="104611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7" y="2964"/>
                          <a:ext cx="2438" cy="4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019" name="Object 15">
              <a:extLst>
                <a:ext uri="{FF2B5EF4-FFF2-40B4-BE49-F238E27FC236}">
                  <a16:creationId xmlns:a16="http://schemas.microsoft.com/office/drawing/2014/main" id="{82222D7A-3FFB-009B-A41D-610604DF1D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48" y="3396"/>
            <a:ext cx="2209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009499" imgH="76184" progId="Equation.3">
                    <p:embed/>
                  </p:oleObj>
                </mc:Choice>
                <mc:Fallback>
                  <p:oleObj name="公式" r:id="rId10" imgW="1009499" imgH="76184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8" y="3396"/>
                          <a:ext cx="2209" cy="3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0928" name="Rectangle 16">
            <a:extLst>
              <a:ext uri="{FF2B5EF4-FFF2-40B4-BE49-F238E27FC236}">
                <a16:creationId xmlns:a16="http://schemas.microsoft.com/office/drawing/2014/main" id="{6C4E3593-1ED4-2464-6899-7D4ABD7E7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805488"/>
            <a:ext cx="8382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注意</a:t>
            </a:r>
            <a:r>
              <a:rPr kumimoji="1" lang="en-US" altLang="zh-CN" sz="28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kumimoji="1" lang="zh-CN" altLang="en-US" sz="28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线圈两端过电压，实际使用中要加保护措施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550929" name="Group 17">
            <a:extLst>
              <a:ext uri="{FF2B5EF4-FFF2-40B4-BE49-F238E27FC236}">
                <a16:creationId xmlns:a16="http://schemas.microsoft.com/office/drawing/2014/main" id="{0B676DF6-CA69-B526-2855-50FD4E4CA091}"/>
              </a:ext>
            </a:extLst>
          </p:cNvPr>
          <p:cNvGrpSpPr>
            <a:grpSpLocks/>
          </p:cNvGrpSpPr>
          <p:nvPr/>
        </p:nvGrpSpPr>
        <p:grpSpPr bwMode="auto">
          <a:xfrm>
            <a:off x="0" y="1052513"/>
            <a:ext cx="3530600" cy="2819400"/>
            <a:chOff x="120" y="624"/>
            <a:chExt cx="2224" cy="1776"/>
          </a:xfrm>
        </p:grpSpPr>
        <p:sp>
          <p:nvSpPr>
            <p:cNvPr id="39984" name="Arc 18">
              <a:extLst>
                <a:ext uri="{FF2B5EF4-FFF2-40B4-BE49-F238E27FC236}">
                  <a16:creationId xmlns:a16="http://schemas.microsoft.com/office/drawing/2014/main" id="{8DA0E1AD-4193-59E4-3548-64CAC0868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" y="751"/>
              <a:ext cx="823" cy="441"/>
            </a:xfrm>
            <a:custGeom>
              <a:avLst/>
              <a:gdLst>
                <a:gd name="T0" fmla="*/ 0 w 21538"/>
                <a:gd name="T1" fmla="*/ 0 h 11658"/>
                <a:gd name="T2" fmla="*/ 0 w 21538"/>
                <a:gd name="T3" fmla="*/ 0 h 11658"/>
                <a:gd name="T4" fmla="*/ 0 w 21538"/>
                <a:gd name="T5" fmla="*/ 0 h 1165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538" h="11658" fill="none" extrusionOk="0">
                  <a:moveTo>
                    <a:pt x="18183" y="0"/>
                  </a:moveTo>
                  <a:cubicBezTo>
                    <a:pt x="20114" y="3012"/>
                    <a:pt x="21267" y="6456"/>
                    <a:pt x="21538" y="10023"/>
                  </a:cubicBezTo>
                </a:path>
                <a:path w="21538" h="11658" stroke="0" extrusionOk="0">
                  <a:moveTo>
                    <a:pt x="18183" y="0"/>
                  </a:moveTo>
                  <a:cubicBezTo>
                    <a:pt x="20114" y="3012"/>
                    <a:pt x="21267" y="6456"/>
                    <a:pt x="21538" y="10023"/>
                  </a:cubicBezTo>
                  <a:lnTo>
                    <a:pt x="0" y="11658"/>
                  </a:lnTo>
                  <a:lnTo>
                    <a:pt x="18183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9985" name="Group 19">
              <a:extLst>
                <a:ext uri="{FF2B5EF4-FFF2-40B4-BE49-F238E27FC236}">
                  <a16:creationId xmlns:a16="http://schemas.microsoft.com/office/drawing/2014/main" id="{3116828A-3FEA-1783-5BB3-CCE845F5CE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624"/>
              <a:ext cx="2152" cy="1776"/>
              <a:chOff x="168" y="624"/>
              <a:chExt cx="2152" cy="1776"/>
            </a:xfrm>
          </p:grpSpPr>
          <p:sp>
            <p:nvSpPr>
              <p:cNvPr id="39986" name="Text Box 20">
                <a:extLst>
                  <a:ext uri="{FF2B5EF4-FFF2-40B4-BE49-F238E27FC236}">
                    <a16:creationId xmlns:a16="http://schemas.microsoft.com/office/drawing/2014/main" id="{1AED7D37-3E67-7B1C-E453-89FDC3B456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9" y="624"/>
                <a:ext cx="28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S</a:t>
                </a:r>
              </a:p>
            </p:txBody>
          </p:sp>
          <p:sp>
            <p:nvSpPr>
              <p:cNvPr id="39987" name="Text Box 21">
                <a:extLst>
                  <a:ext uri="{FF2B5EF4-FFF2-40B4-BE49-F238E27FC236}">
                    <a16:creationId xmlns:a16="http://schemas.microsoft.com/office/drawing/2014/main" id="{6507DE74-017C-4DCF-4FB4-B32532B3F6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0" y="774"/>
                <a:ext cx="17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.</a:t>
                </a:r>
              </a:p>
            </p:txBody>
          </p:sp>
          <p:sp>
            <p:nvSpPr>
              <p:cNvPr id="39988" name="Line 22">
                <a:extLst>
                  <a:ext uri="{FF2B5EF4-FFF2-40B4-BE49-F238E27FC236}">
                    <a16:creationId xmlns:a16="http://schemas.microsoft.com/office/drawing/2014/main" id="{AD6F55C2-CADE-1C6A-7E5C-10FB0F9116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1248"/>
                <a:ext cx="1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989" name="Text Box 23">
                <a:extLst>
                  <a:ext uri="{FF2B5EF4-FFF2-40B4-BE49-F238E27FC236}">
                    <a16:creationId xmlns:a16="http://schemas.microsoft.com/office/drawing/2014/main" id="{EA954D54-4B66-1DBB-F2E5-3257A2130E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" y="1440"/>
                <a:ext cx="38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U</a:t>
                </a:r>
              </a:p>
            </p:txBody>
          </p:sp>
          <p:sp>
            <p:nvSpPr>
              <p:cNvPr id="39990" name="Text Box 24">
                <a:extLst>
                  <a:ext uri="{FF2B5EF4-FFF2-40B4-BE49-F238E27FC236}">
                    <a16:creationId xmlns:a16="http://schemas.microsoft.com/office/drawing/2014/main" id="{B1EF92A7-92B1-4A34-22CF-3B14EADA10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2" y="728"/>
                <a:ext cx="33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L</a:t>
                </a:r>
              </a:p>
            </p:txBody>
          </p:sp>
          <p:sp>
            <p:nvSpPr>
              <p:cNvPr id="39991" name="Line 25">
                <a:extLst>
                  <a:ext uri="{FF2B5EF4-FFF2-40B4-BE49-F238E27FC236}">
                    <a16:creationId xmlns:a16="http://schemas.microsoft.com/office/drawing/2014/main" id="{565C8BBC-579C-B6C4-E422-C929AF3FEC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" y="986"/>
                <a:ext cx="48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992" name="Line 26">
                <a:extLst>
                  <a:ext uri="{FF2B5EF4-FFF2-40B4-BE49-F238E27FC236}">
                    <a16:creationId xmlns:a16="http://schemas.microsoft.com/office/drawing/2014/main" id="{EE5F4662-181E-804F-815F-BE6B7D21BE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2" y="968"/>
                <a:ext cx="95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993" name="Line 27">
                <a:extLst>
                  <a:ext uri="{FF2B5EF4-FFF2-40B4-BE49-F238E27FC236}">
                    <a16:creationId xmlns:a16="http://schemas.microsoft.com/office/drawing/2014/main" id="{9E733D22-61F2-C8C4-880C-EBFCF6F06E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7" y="1537"/>
                <a:ext cx="0" cy="31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994" name="Line 28">
                <a:extLst>
                  <a:ext uri="{FF2B5EF4-FFF2-40B4-BE49-F238E27FC236}">
                    <a16:creationId xmlns:a16="http://schemas.microsoft.com/office/drawing/2014/main" id="{0D51C24A-61D8-F45B-244B-4E12D625B3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961"/>
                <a:ext cx="0" cy="51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995" name="Oval 29">
                <a:extLst>
                  <a:ext uri="{FF2B5EF4-FFF2-40B4-BE49-F238E27FC236}">
                    <a16:creationId xmlns:a16="http://schemas.microsoft.com/office/drawing/2014/main" id="{BABA55AA-2106-1AEA-2CD9-81752708A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" y="1479"/>
                <a:ext cx="405" cy="4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603050405020304" pitchFamily="18" charset="0"/>
                  </a:rPr>
                  <a:t>V</a:t>
                </a:r>
              </a:p>
            </p:txBody>
          </p:sp>
          <p:sp>
            <p:nvSpPr>
              <p:cNvPr id="39996" name="Line 30">
                <a:extLst>
                  <a:ext uri="{FF2B5EF4-FFF2-40B4-BE49-F238E27FC236}">
                    <a16:creationId xmlns:a16="http://schemas.microsoft.com/office/drawing/2014/main" id="{63A661F1-00EE-0DFB-E6C3-B8A7D11F33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5" y="1887"/>
                <a:ext cx="0" cy="47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997" name="Line 31">
                <a:extLst>
                  <a:ext uri="{FF2B5EF4-FFF2-40B4-BE49-F238E27FC236}">
                    <a16:creationId xmlns:a16="http://schemas.microsoft.com/office/drawing/2014/main" id="{13BC2A32-A8B2-81E2-9F37-36627E55C3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" y="2366"/>
                <a:ext cx="178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998" name="Line 32">
                <a:extLst>
                  <a:ext uri="{FF2B5EF4-FFF2-40B4-BE49-F238E27FC236}">
                    <a16:creationId xmlns:a16="http://schemas.microsoft.com/office/drawing/2014/main" id="{6773D1ED-A0F5-1213-D2A7-16BDA69AE0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2" y="1809"/>
                <a:ext cx="0" cy="55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 useBgFill="1">
            <p:nvSpPr>
              <p:cNvPr id="39999" name="Rectangle 33">
                <a:extLst>
                  <a:ext uri="{FF2B5EF4-FFF2-40B4-BE49-F238E27FC236}">
                    <a16:creationId xmlns:a16="http://schemas.microsoft.com/office/drawing/2014/main" id="{6CE1F48A-D369-B619-B5E4-BA88AB843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1847"/>
                <a:ext cx="123" cy="351"/>
              </a:xfrm>
              <a:prstGeom prst="rect">
                <a:avLst/>
              </a:prstGeom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40000" name="Rectangle 34">
                <a:extLst>
                  <a:ext uri="{FF2B5EF4-FFF2-40B4-BE49-F238E27FC236}">
                    <a16:creationId xmlns:a16="http://schemas.microsoft.com/office/drawing/2014/main" id="{5DBBFAE7-DBFF-4974-C10C-074603355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9" y="1775"/>
                <a:ext cx="26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R</a:t>
                </a:r>
              </a:p>
            </p:txBody>
          </p:sp>
          <p:grpSp>
            <p:nvGrpSpPr>
              <p:cNvPr id="40001" name="Group 35">
                <a:extLst>
                  <a:ext uri="{FF2B5EF4-FFF2-40B4-BE49-F238E27FC236}">
                    <a16:creationId xmlns:a16="http://schemas.microsoft.com/office/drawing/2014/main" id="{AD58EF4C-8C91-B548-65DD-ECDD57BBB4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1" y="1109"/>
                <a:ext cx="135" cy="444"/>
                <a:chOff x="2160" y="1198"/>
                <a:chExt cx="97" cy="246"/>
              </a:xfrm>
            </p:grpSpPr>
            <p:sp>
              <p:nvSpPr>
                <p:cNvPr id="40015" name="Arc 36">
                  <a:extLst>
                    <a:ext uri="{FF2B5EF4-FFF2-40B4-BE49-F238E27FC236}">
                      <a16:creationId xmlns:a16="http://schemas.microsoft.com/office/drawing/2014/main" id="{3E270535-D52B-E215-E08C-E466ED607F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0" y="1198"/>
                  <a:ext cx="97" cy="82"/>
                </a:xfrm>
                <a:custGeom>
                  <a:avLst/>
                  <a:gdLst>
                    <a:gd name="T0" fmla="*/ 0 w 21825"/>
                    <a:gd name="T1" fmla="*/ 0 h 43200"/>
                    <a:gd name="T2" fmla="*/ 0 w 21825"/>
                    <a:gd name="T3" fmla="*/ 0 h 43200"/>
                    <a:gd name="T4" fmla="*/ 0 w 21825"/>
                    <a:gd name="T5" fmla="*/ 0 h 432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825" h="43200" fill="none" extrusionOk="0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</a:path>
                    <a:path w="21825" h="43200" stroke="0" extrusionOk="0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  <a:lnTo>
                        <a:pt x="225" y="2160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016" name="Arc 37">
                  <a:extLst>
                    <a:ext uri="{FF2B5EF4-FFF2-40B4-BE49-F238E27FC236}">
                      <a16:creationId xmlns:a16="http://schemas.microsoft.com/office/drawing/2014/main" id="{CDA073EF-EDCB-386F-09FC-6A1C37AD1D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0" y="1280"/>
                  <a:ext cx="97" cy="82"/>
                </a:xfrm>
                <a:custGeom>
                  <a:avLst/>
                  <a:gdLst>
                    <a:gd name="T0" fmla="*/ 0 w 21825"/>
                    <a:gd name="T1" fmla="*/ 0 h 43200"/>
                    <a:gd name="T2" fmla="*/ 0 w 21825"/>
                    <a:gd name="T3" fmla="*/ 0 h 43200"/>
                    <a:gd name="T4" fmla="*/ 0 w 21825"/>
                    <a:gd name="T5" fmla="*/ 0 h 432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825" h="43200" fill="none" extrusionOk="0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</a:path>
                    <a:path w="21825" h="43200" stroke="0" extrusionOk="0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  <a:lnTo>
                        <a:pt x="225" y="2160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017" name="Arc 38">
                  <a:extLst>
                    <a:ext uri="{FF2B5EF4-FFF2-40B4-BE49-F238E27FC236}">
                      <a16:creationId xmlns:a16="http://schemas.microsoft.com/office/drawing/2014/main" id="{57EB8078-6991-943C-C59B-39A7EAC7A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0" y="1362"/>
                  <a:ext cx="97" cy="82"/>
                </a:xfrm>
                <a:custGeom>
                  <a:avLst/>
                  <a:gdLst>
                    <a:gd name="T0" fmla="*/ 0 w 21825"/>
                    <a:gd name="T1" fmla="*/ 0 h 43200"/>
                    <a:gd name="T2" fmla="*/ 0 w 21825"/>
                    <a:gd name="T3" fmla="*/ 0 h 43200"/>
                    <a:gd name="T4" fmla="*/ 0 w 21825"/>
                    <a:gd name="T5" fmla="*/ 0 h 432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825" h="43200" fill="none" extrusionOk="0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</a:path>
                    <a:path w="21825" h="43200" stroke="0" extrusionOk="0">
                      <a:moveTo>
                        <a:pt x="0" y="1"/>
                      </a:moveTo>
                      <a:cubicBezTo>
                        <a:pt x="74" y="0"/>
                        <a:pt x="149" y="-1"/>
                        <a:pt x="225" y="0"/>
                      </a:cubicBezTo>
                      <a:cubicBezTo>
                        <a:pt x="12154" y="0"/>
                        <a:pt x="21825" y="9670"/>
                        <a:pt x="21825" y="21600"/>
                      </a:cubicBezTo>
                      <a:cubicBezTo>
                        <a:pt x="21825" y="33529"/>
                        <a:pt x="12154" y="43199"/>
                        <a:pt x="225" y="43200"/>
                      </a:cubicBezTo>
                      <a:lnTo>
                        <a:pt x="225" y="2160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0002" name="Line 39">
                <a:extLst>
                  <a:ext uri="{FF2B5EF4-FFF2-40B4-BE49-F238E27FC236}">
                    <a16:creationId xmlns:a16="http://schemas.microsoft.com/office/drawing/2014/main" id="{999D1F32-29B4-D600-785A-9AF361281D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1" y="961"/>
                <a:ext cx="0" cy="1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03" name="Freeform 40">
                <a:extLst>
                  <a:ext uri="{FF2B5EF4-FFF2-40B4-BE49-F238E27FC236}">
                    <a16:creationId xmlns:a16="http://schemas.microsoft.com/office/drawing/2014/main" id="{F40E2B28-54D0-740F-F484-D5FB4D5BF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" y="1056"/>
                <a:ext cx="707" cy="1092"/>
              </a:xfrm>
              <a:custGeom>
                <a:avLst/>
                <a:gdLst>
                  <a:gd name="T0" fmla="*/ 8267 w 576"/>
                  <a:gd name="T1" fmla="*/ 0 h 768"/>
                  <a:gd name="T2" fmla="*/ 8267 w 576"/>
                  <a:gd name="T3" fmla="*/ 74594 h 768"/>
                  <a:gd name="T4" fmla="*/ 0 w 576"/>
                  <a:gd name="T5" fmla="*/ 74594 h 768"/>
                  <a:gd name="T6" fmla="*/ 0 w 576"/>
                  <a:gd name="T7" fmla="*/ 4659 h 768"/>
                  <a:gd name="T8" fmla="*/ 5503 w 576"/>
                  <a:gd name="T9" fmla="*/ 4659 h 7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6" h="768">
                    <a:moveTo>
                      <a:pt x="576" y="0"/>
                    </a:moveTo>
                    <a:lnTo>
                      <a:pt x="576" y="768"/>
                    </a:lnTo>
                    <a:lnTo>
                      <a:pt x="0" y="768"/>
                    </a:lnTo>
                    <a:lnTo>
                      <a:pt x="0" y="48"/>
                    </a:lnTo>
                    <a:lnTo>
                      <a:pt x="384" y="48"/>
                    </a:lnTo>
                  </a:path>
                </a:pathLst>
              </a:custGeom>
              <a:noFill/>
              <a:ln w="57150" cap="flat" cmpd="sng">
                <a:solidFill>
                  <a:srgbClr val="FF00FF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04" name="Line 41">
                <a:extLst>
                  <a:ext uri="{FF2B5EF4-FFF2-40B4-BE49-F238E27FC236}">
                    <a16:creationId xmlns:a16="http://schemas.microsoft.com/office/drawing/2014/main" id="{152207D7-3C0F-E29B-5FC5-9B63418C4D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200"/>
                <a:ext cx="0" cy="40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05" name="Oval 42">
                <a:extLst>
                  <a:ext uri="{FF2B5EF4-FFF2-40B4-BE49-F238E27FC236}">
                    <a16:creationId xmlns:a16="http://schemas.microsoft.com/office/drawing/2014/main" id="{49A49BB6-8512-19E1-3559-7160904DA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0" y="2315"/>
                <a:ext cx="74" cy="8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40006" name="Oval 43">
                <a:extLst>
                  <a:ext uri="{FF2B5EF4-FFF2-40B4-BE49-F238E27FC236}">
                    <a16:creationId xmlns:a16="http://schemas.microsoft.com/office/drawing/2014/main" id="{0AF67B86-5BDB-FB50-5A83-446BB99BE2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921"/>
                <a:ext cx="74" cy="8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40007" name="Line 44">
                <a:extLst>
                  <a:ext uri="{FF2B5EF4-FFF2-40B4-BE49-F238E27FC236}">
                    <a16:creationId xmlns:a16="http://schemas.microsoft.com/office/drawing/2014/main" id="{3EDC8FBF-A6B9-D674-4286-D6B988B401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4" y="889"/>
                <a:ext cx="372" cy="95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08" name="Oval 45">
                <a:extLst>
                  <a:ext uri="{FF2B5EF4-FFF2-40B4-BE49-F238E27FC236}">
                    <a16:creationId xmlns:a16="http://schemas.microsoft.com/office/drawing/2014/main" id="{32CCC9A2-1DD0-7774-540F-697F8BB3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" y="936"/>
                <a:ext cx="47" cy="48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40009" name="Rectangle 46">
                <a:extLst>
                  <a:ext uri="{FF2B5EF4-FFF2-40B4-BE49-F238E27FC236}">
                    <a16:creationId xmlns:a16="http://schemas.microsoft.com/office/drawing/2014/main" id="{FA3DE1C7-CD25-A0F6-E479-B41614684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152"/>
                <a:ext cx="29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b="1" i="1">
                    <a:latin typeface="Times New Roman" panose="02020603050405020304" pitchFamily="18" charset="0"/>
                  </a:rPr>
                  <a:t>i</a:t>
                </a:r>
                <a:r>
                  <a:rPr kumimoji="1" lang="en-US" altLang="zh-CN" b="1" i="1" baseline="-25000">
                    <a:latin typeface="Times New Roman" panose="02020603050405020304" pitchFamily="18" charset="0"/>
                  </a:rPr>
                  <a:t>L</a:t>
                </a:r>
                <a:endParaRPr kumimoji="1" lang="en-US" altLang="zh-CN" sz="28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010" name="Rectangle 47">
                <a:extLst>
                  <a:ext uri="{FF2B5EF4-FFF2-40B4-BE49-F238E27FC236}">
                    <a16:creationId xmlns:a16="http://schemas.microsoft.com/office/drawing/2014/main" id="{F67557F1-D7B7-0E0D-1195-B34832B0B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996"/>
                <a:ext cx="53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t</a:t>
                </a:r>
                <a:r>
                  <a:rPr kumimoji="1" lang="en-US" altLang="zh-CN" sz="2800" b="1">
                    <a:latin typeface="Times New Roman" panose="02020603050405020304" pitchFamily="18" charset="0"/>
                  </a:rPr>
                  <a:t> = 0</a:t>
                </a:r>
              </a:p>
            </p:txBody>
          </p:sp>
          <p:sp>
            <p:nvSpPr>
              <p:cNvPr id="40011" name="Oval 48">
                <a:extLst>
                  <a:ext uri="{FF2B5EF4-FFF2-40B4-BE49-F238E27FC236}">
                    <a16:creationId xmlns:a16="http://schemas.microsoft.com/office/drawing/2014/main" id="{8C9375EB-2957-FBD8-FC9D-00360840E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2304"/>
                <a:ext cx="74" cy="8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40012" name="Oval 49">
                <a:extLst>
                  <a:ext uri="{FF2B5EF4-FFF2-40B4-BE49-F238E27FC236}">
                    <a16:creationId xmlns:a16="http://schemas.microsoft.com/office/drawing/2014/main" id="{213F7B00-E270-9BDD-EA98-0EA8904C1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936"/>
                <a:ext cx="74" cy="8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40013" name="Line 50">
                <a:extLst>
                  <a:ext uri="{FF2B5EF4-FFF2-40B4-BE49-F238E27FC236}">
                    <a16:creationId xmlns:a16="http://schemas.microsoft.com/office/drawing/2014/main" id="{30124991-D13C-57DD-D406-A7190E47CF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6" y="1440"/>
                <a:ext cx="0" cy="52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014" name="Rectangle 51">
                <a:extLst>
                  <a:ext uri="{FF2B5EF4-FFF2-40B4-BE49-F238E27FC236}">
                    <a16:creationId xmlns:a16="http://schemas.microsoft.com/office/drawing/2014/main" id="{3EFE6334-5CFA-258B-3522-198B98DB7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24"/>
                <a:ext cx="379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b="1" i="1"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b="1" baseline="-25000">
                    <a:latin typeface="Times New Roman" panose="02020603050405020304" pitchFamily="18" charset="0"/>
                  </a:rPr>
                  <a:t>V</a:t>
                </a:r>
              </a:p>
            </p:txBody>
          </p:sp>
        </p:grpSp>
      </p:grpSp>
      <p:grpSp>
        <p:nvGrpSpPr>
          <p:cNvPr id="550970" name="Group 58">
            <a:extLst>
              <a:ext uri="{FF2B5EF4-FFF2-40B4-BE49-F238E27FC236}">
                <a16:creationId xmlns:a16="http://schemas.microsoft.com/office/drawing/2014/main" id="{7AF6C362-78C4-8880-2356-D93F2347A406}"/>
              </a:ext>
            </a:extLst>
          </p:cNvPr>
          <p:cNvGrpSpPr>
            <a:grpSpLocks/>
          </p:cNvGrpSpPr>
          <p:nvPr/>
        </p:nvGrpSpPr>
        <p:grpSpPr bwMode="auto">
          <a:xfrm>
            <a:off x="0" y="1052513"/>
            <a:ext cx="3740150" cy="2819400"/>
            <a:chOff x="0" y="663"/>
            <a:chExt cx="2356" cy="1776"/>
          </a:xfrm>
        </p:grpSpPr>
        <p:sp>
          <p:nvSpPr>
            <p:cNvPr id="39949" name="Arc 59">
              <a:extLst>
                <a:ext uri="{FF2B5EF4-FFF2-40B4-BE49-F238E27FC236}">
                  <a16:creationId xmlns:a16="http://schemas.microsoft.com/office/drawing/2014/main" id="{DF6DEC25-301B-DFFF-40A0-19E10B22C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790"/>
              <a:ext cx="823" cy="441"/>
            </a:xfrm>
            <a:custGeom>
              <a:avLst/>
              <a:gdLst>
                <a:gd name="T0" fmla="*/ 0 w 21538"/>
                <a:gd name="T1" fmla="*/ 0 h 11658"/>
                <a:gd name="T2" fmla="*/ 0 w 21538"/>
                <a:gd name="T3" fmla="*/ 0 h 11658"/>
                <a:gd name="T4" fmla="*/ 0 w 21538"/>
                <a:gd name="T5" fmla="*/ 0 h 1165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538" h="11658" fill="none" extrusionOk="0">
                  <a:moveTo>
                    <a:pt x="18183" y="0"/>
                  </a:moveTo>
                  <a:cubicBezTo>
                    <a:pt x="20114" y="3012"/>
                    <a:pt x="21267" y="6456"/>
                    <a:pt x="21538" y="10023"/>
                  </a:cubicBezTo>
                </a:path>
                <a:path w="21538" h="11658" stroke="0" extrusionOk="0">
                  <a:moveTo>
                    <a:pt x="18183" y="0"/>
                  </a:moveTo>
                  <a:cubicBezTo>
                    <a:pt x="20114" y="3012"/>
                    <a:pt x="21267" y="6456"/>
                    <a:pt x="21538" y="10023"/>
                  </a:cubicBezTo>
                  <a:lnTo>
                    <a:pt x="0" y="11658"/>
                  </a:lnTo>
                  <a:lnTo>
                    <a:pt x="18183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0" name="Text Box 60">
              <a:extLst>
                <a:ext uri="{FF2B5EF4-FFF2-40B4-BE49-F238E27FC236}">
                  <a16:creationId xmlns:a16="http://schemas.microsoft.com/office/drawing/2014/main" id="{60E65747-2E92-D1DB-997B-4364B8BA70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" y="663"/>
              <a:ext cx="28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39951" name="Text Box 61">
              <a:extLst>
                <a:ext uri="{FF2B5EF4-FFF2-40B4-BE49-F238E27FC236}">
                  <a16:creationId xmlns:a16="http://schemas.microsoft.com/office/drawing/2014/main" id="{B219BB93-BFDE-DCA0-5279-A21F135B1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" y="813"/>
              <a:ext cx="1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39952" name="Line 62">
              <a:extLst>
                <a:ext uri="{FF2B5EF4-FFF2-40B4-BE49-F238E27FC236}">
                  <a16:creationId xmlns:a16="http://schemas.microsoft.com/office/drawing/2014/main" id="{446B650E-AEC4-AA27-F8AB-14C68F4F54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287"/>
              <a:ext cx="1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3" name="Text Box 63">
              <a:extLst>
                <a:ext uri="{FF2B5EF4-FFF2-40B4-BE49-F238E27FC236}">
                  <a16:creationId xmlns:a16="http://schemas.microsoft.com/office/drawing/2014/main" id="{6AE59C73-6458-1A1B-409F-CC393E85FA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" y="1479"/>
              <a:ext cx="38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39954" name="Text Box 64">
              <a:extLst>
                <a:ext uri="{FF2B5EF4-FFF2-40B4-BE49-F238E27FC236}">
                  <a16:creationId xmlns:a16="http://schemas.microsoft.com/office/drawing/2014/main" id="{420E6647-84E4-A744-C323-45C1BF6847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8" y="1207"/>
              <a:ext cx="33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39955" name="Line 65">
              <a:extLst>
                <a:ext uri="{FF2B5EF4-FFF2-40B4-BE49-F238E27FC236}">
                  <a16:creationId xmlns:a16="http://schemas.microsoft.com/office/drawing/2014/main" id="{651FC98E-F494-C062-4E1C-D9B751F4E9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" y="1025"/>
              <a:ext cx="48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6" name="Line 66">
              <a:extLst>
                <a:ext uri="{FF2B5EF4-FFF2-40B4-BE49-F238E27FC236}">
                  <a16:creationId xmlns:a16="http://schemas.microsoft.com/office/drawing/2014/main" id="{2C71D6CE-95F5-2943-D687-B3FE0F385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6" y="1007"/>
              <a:ext cx="9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7" name="Line 67">
              <a:extLst>
                <a:ext uri="{FF2B5EF4-FFF2-40B4-BE49-F238E27FC236}">
                  <a16:creationId xmlns:a16="http://schemas.microsoft.com/office/drawing/2014/main" id="{0BB0734E-50EE-6F17-AC3B-D2211761C2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1" y="1576"/>
              <a:ext cx="0" cy="3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8" name="Line 68">
              <a:extLst>
                <a:ext uri="{FF2B5EF4-FFF2-40B4-BE49-F238E27FC236}">
                  <a16:creationId xmlns:a16="http://schemas.microsoft.com/office/drawing/2014/main" id="{C96E8AD7-E71E-6B86-992B-4F5BF62FF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000"/>
              <a:ext cx="0" cy="5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9" name="Line 69">
              <a:extLst>
                <a:ext uri="{FF2B5EF4-FFF2-40B4-BE49-F238E27FC236}">
                  <a16:creationId xmlns:a16="http://schemas.microsoft.com/office/drawing/2014/main" id="{31B4FEB6-1C8E-54FD-B6D2-E2CF3A62A9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9" y="1926"/>
              <a:ext cx="0" cy="47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60" name="Line 70">
              <a:extLst>
                <a:ext uri="{FF2B5EF4-FFF2-40B4-BE49-F238E27FC236}">
                  <a16:creationId xmlns:a16="http://schemas.microsoft.com/office/drawing/2014/main" id="{CFCA2770-1877-0D46-DF60-736A54084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" y="2405"/>
              <a:ext cx="178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61" name="Line 71">
              <a:extLst>
                <a:ext uri="{FF2B5EF4-FFF2-40B4-BE49-F238E27FC236}">
                  <a16:creationId xmlns:a16="http://schemas.microsoft.com/office/drawing/2014/main" id="{3C051591-FB00-3EB4-A063-32E9E1E752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6" y="1848"/>
              <a:ext cx="0" cy="5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39962" name="Rectangle 72">
              <a:extLst>
                <a:ext uri="{FF2B5EF4-FFF2-40B4-BE49-F238E27FC236}">
                  <a16:creationId xmlns:a16="http://schemas.microsoft.com/office/drawing/2014/main" id="{94470018-B420-1400-03E7-7D544B3B4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886"/>
              <a:ext cx="123" cy="351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9963" name="Rectangle 73">
              <a:extLst>
                <a:ext uri="{FF2B5EF4-FFF2-40B4-BE49-F238E27FC236}">
                  <a16:creationId xmlns:a16="http://schemas.microsoft.com/office/drawing/2014/main" id="{64C439ED-FC4C-581C-EC02-CAB8261B1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814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R</a:t>
              </a:r>
            </a:p>
          </p:txBody>
        </p:sp>
        <p:grpSp>
          <p:nvGrpSpPr>
            <p:cNvPr id="39964" name="Group 74">
              <a:extLst>
                <a:ext uri="{FF2B5EF4-FFF2-40B4-BE49-F238E27FC236}">
                  <a16:creationId xmlns:a16="http://schemas.microsoft.com/office/drawing/2014/main" id="{D514AAF5-4806-C834-B25E-39927A2E2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5" y="1148"/>
              <a:ext cx="135" cy="444"/>
              <a:chOff x="2160" y="1198"/>
              <a:chExt cx="97" cy="246"/>
            </a:xfrm>
          </p:grpSpPr>
          <p:sp>
            <p:nvSpPr>
              <p:cNvPr id="39981" name="Arc 75">
                <a:extLst>
                  <a:ext uri="{FF2B5EF4-FFF2-40B4-BE49-F238E27FC236}">
                    <a16:creationId xmlns:a16="http://schemas.microsoft.com/office/drawing/2014/main" id="{2A490DFC-35CD-8FE5-9F61-BC6297881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" y="1198"/>
                <a:ext cx="97" cy="82"/>
              </a:xfrm>
              <a:custGeom>
                <a:avLst/>
                <a:gdLst>
                  <a:gd name="T0" fmla="*/ 0 w 21825"/>
                  <a:gd name="T1" fmla="*/ 0 h 43200"/>
                  <a:gd name="T2" fmla="*/ 0 w 21825"/>
                  <a:gd name="T3" fmla="*/ 0 h 43200"/>
                  <a:gd name="T4" fmla="*/ 0 w 2182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825" h="43200" fill="none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</a:path>
                  <a:path w="21825" h="43200" stroke="0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  <a:lnTo>
                      <a:pt x="225" y="21600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982" name="Arc 76">
                <a:extLst>
                  <a:ext uri="{FF2B5EF4-FFF2-40B4-BE49-F238E27FC236}">
                    <a16:creationId xmlns:a16="http://schemas.microsoft.com/office/drawing/2014/main" id="{60993C05-F781-3D20-0D59-980424212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" y="1280"/>
                <a:ext cx="97" cy="82"/>
              </a:xfrm>
              <a:custGeom>
                <a:avLst/>
                <a:gdLst>
                  <a:gd name="T0" fmla="*/ 0 w 21825"/>
                  <a:gd name="T1" fmla="*/ 0 h 43200"/>
                  <a:gd name="T2" fmla="*/ 0 w 21825"/>
                  <a:gd name="T3" fmla="*/ 0 h 43200"/>
                  <a:gd name="T4" fmla="*/ 0 w 2182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825" h="43200" fill="none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</a:path>
                  <a:path w="21825" h="43200" stroke="0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  <a:lnTo>
                      <a:pt x="225" y="21600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983" name="Arc 77">
                <a:extLst>
                  <a:ext uri="{FF2B5EF4-FFF2-40B4-BE49-F238E27FC236}">
                    <a16:creationId xmlns:a16="http://schemas.microsoft.com/office/drawing/2014/main" id="{517FDB96-CF24-AED2-BA77-5498383FA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" y="1362"/>
                <a:ext cx="97" cy="82"/>
              </a:xfrm>
              <a:custGeom>
                <a:avLst/>
                <a:gdLst>
                  <a:gd name="T0" fmla="*/ 0 w 21825"/>
                  <a:gd name="T1" fmla="*/ 0 h 43200"/>
                  <a:gd name="T2" fmla="*/ 0 w 21825"/>
                  <a:gd name="T3" fmla="*/ 0 h 43200"/>
                  <a:gd name="T4" fmla="*/ 0 w 2182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825" h="43200" fill="none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</a:path>
                  <a:path w="21825" h="43200" stroke="0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  <a:lnTo>
                      <a:pt x="225" y="21600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9965" name="Line 78">
              <a:extLst>
                <a:ext uri="{FF2B5EF4-FFF2-40B4-BE49-F238E27FC236}">
                  <a16:creationId xmlns:a16="http://schemas.microsoft.com/office/drawing/2014/main" id="{69DC3116-C712-9730-EDF2-A0DC3C0A4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5" y="1000"/>
              <a:ext cx="0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66" name="Line 79">
              <a:extLst>
                <a:ext uri="{FF2B5EF4-FFF2-40B4-BE49-F238E27FC236}">
                  <a16:creationId xmlns:a16="http://schemas.microsoft.com/office/drawing/2014/main" id="{505C518D-6AA6-6635-3C07-D79BD7CDCF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1239"/>
              <a:ext cx="0" cy="40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67" name="Oval 80">
              <a:extLst>
                <a:ext uri="{FF2B5EF4-FFF2-40B4-BE49-F238E27FC236}">
                  <a16:creationId xmlns:a16="http://schemas.microsoft.com/office/drawing/2014/main" id="{7A809D11-C6FE-752C-6D62-AB1209318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" y="2354"/>
              <a:ext cx="74" cy="8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9968" name="Oval 81">
              <a:extLst>
                <a:ext uri="{FF2B5EF4-FFF2-40B4-BE49-F238E27FC236}">
                  <a16:creationId xmlns:a16="http://schemas.microsoft.com/office/drawing/2014/main" id="{D95A5EE4-0764-9C30-E59A-6BAC260FC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" y="960"/>
              <a:ext cx="74" cy="8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9969" name="Line 82">
              <a:extLst>
                <a:ext uri="{FF2B5EF4-FFF2-40B4-BE49-F238E27FC236}">
                  <a16:creationId xmlns:a16="http://schemas.microsoft.com/office/drawing/2014/main" id="{88A94F0A-5C11-ED78-B341-D47809FBC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8" y="928"/>
              <a:ext cx="372" cy="9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70" name="Oval 83">
              <a:extLst>
                <a:ext uri="{FF2B5EF4-FFF2-40B4-BE49-F238E27FC236}">
                  <a16:creationId xmlns:a16="http://schemas.microsoft.com/office/drawing/2014/main" id="{ACBB8927-E9B4-DA08-6946-507CCB850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" y="975"/>
              <a:ext cx="47" cy="48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9971" name="Rectangle 84">
              <a:extLst>
                <a:ext uri="{FF2B5EF4-FFF2-40B4-BE49-F238E27FC236}">
                  <a16:creationId xmlns:a16="http://schemas.microsoft.com/office/drawing/2014/main" id="{7FD7B756-62E4-5C72-E7AD-3B2E47699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191"/>
              <a:ext cx="29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b="1" i="1" baseline="-25000">
                  <a:latin typeface="Times New Roman" panose="02020603050405020304" pitchFamily="18" charset="0"/>
                </a:rPr>
                <a:t>L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  <p:sp>
          <p:nvSpPr>
            <p:cNvPr id="39972" name="Rectangle 85">
              <a:extLst>
                <a:ext uri="{FF2B5EF4-FFF2-40B4-BE49-F238E27FC236}">
                  <a16:creationId xmlns:a16="http://schemas.microsoft.com/office/drawing/2014/main" id="{103DC605-E9E1-61E2-0659-A2FC457C0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035"/>
              <a:ext cx="53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t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 = 0</a:t>
              </a:r>
            </a:p>
          </p:txBody>
        </p:sp>
        <p:sp>
          <p:nvSpPr>
            <p:cNvPr id="39973" name="Oval 86">
              <a:extLst>
                <a:ext uri="{FF2B5EF4-FFF2-40B4-BE49-F238E27FC236}">
                  <a16:creationId xmlns:a16="http://schemas.microsoft.com/office/drawing/2014/main" id="{C10A88E5-E753-5AFA-1A9D-B86E7517F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343"/>
              <a:ext cx="74" cy="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39974" name="Oval 87">
              <a:extLst>
                <a:ext uri="{FF2B5EF4-FFF2-40B4-BE49-F238E27FC236}">
                  <a16:creationId xmlns:a16="http://schemas.microsoft.com/office/drawing/2014/main" id="{6F677878-7AF7-44FE-EBBE-2D78A8E0D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975"/>
              <a:ext cx="74" cy="8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grpSp>
          <p:nvGrpSpPr>
            <p:cNvPr id="39975" name="Group 88">
              <a:extLst>
                <a:ext uri="{FF2B5EF4-FFF2-40B4-BE49-F238E27FC236}">
                  <a16:creationId xmlns:a16="http://schemas.microsoft.com/office/drawing/2014/main" id="{8E5C186A-A8A7-A590-607C-D03E9F6583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2" y="1344"/>
              <a:ext cx="615" cy="816"/>
              <a:chOff x="4185" y="2928"/>
              <a:chExt cx="615" cy="816"/>
            </a:xfrm>
          </p:grpSpPr>
          <p:grpSp>
            <p:nvGrpSpPr>
              <p:cNvPr id="39976" name="Group 89">
                <a:extLst>
                  <a:ext uri="{FF2B5EF4-FFF2-40B4-BE49-F238E27FC236}">
                    <a16:creationId xmlns:a16="http://schemas.microsoft.com/office/drawing/2014/main" id="{542B510E-BE51-235B-BE2B-D633F9CC01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12" y="2928"/>
                <a:ext cx="288" cy="816"/>
                <a:chOff x="2640" y="3024"/>
                <a:chExt cx="288" cy="816"/>
              </a:xfrm>
            </p:grpSpPr>
            <p:sp>
              <p:nvSpPr>
                <p:cNvPr id="39978" name="Line 90">
                  <a:extLst>
                    <a:ext uri="{FF2B5EF4-FFF2-40B4-BE49-F238E27FC236}">
                      <a16:creationId xmlns:a16="http://schemas.microsoft.com/office/drawing/2014/main" id="{46B98594-A6C8-E5D2-C7A7-92FAF901A3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84" y="3024"/>
                  <a:ext cx="0" cy="8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979" name="Line 91">
                  <a:extLst>
                    <a:ext uri="{FF2B5EF4-FFF2-40B4-BE49-F238E27FC236}">
                      <a16:creationId xmlns:a16="http://schemas.microsoft.com/office/drawing/2014/main" id="{D7A24B1F-20EB-3F28-5DE8-A8824E536E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40" y="3312"/>
                  <a:ext cx="28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980" name="AutoShape 92">
                  <a:extLst>
                    <a:ext uri="{FF2B5EF4-FFF2-40B4-BE49-F238E27FC236}">
                      <a16:creationId xmlns:a16="http://schemas.microsoft.com/office/drawing/2014/main" id="{B4D69C15-F6D2-40B8-0559-048B839EDE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0" y="3312"/>
                  <a:ext cx="288" cy="240"/>
                </a:xfrm>
                <a:prstGeom prst="triangle">
                  <a:avLst>
                    <a:gd name="adj" fmla="val 50000"/>
                  </a:avLst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Clr>
                      <a:schemeClr val="bg1"/>
                    </a:buClr>
                  </a:pPr>
                  <a:endParaRPr lang="zh-CN" altLang="en-US" sz="2400"/>
                </a:p>
              </p:txBody>
            </p:sp>
          </p:grpSp>
          <p:graphicFrame>
            <p:nvGraphicFramePr>
              <p:cNvPr id="39977" name="Object 93">
                <a:extLst>
                  <a:ext uri="{FF2B5EF4-FFF2-40B4-BE49-F238E27FC236}">
                    <a16:creationId xmlns:a16="http://schemas.microsoft.com/office/drawing/2014/main" id="{3AB5E13A-C6AA-63BA-0539-A553D42946C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85" y="3168"/>
              <a:ext cx="225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152268" imgH="164957" progId="Equation.3">
                      <p:embed/>
                    </p:oleObj>
                  </mc:Choice>
                  <mc:Fallback>
                    <p:oleObj name="Equation" r:id="rId12" imgW="152268" imgH="164957" progId="Equation.3">
                      <p:embed/>
                      <p:pic>
                        <p:nvPicPr>
                          <p:cNvPr id="0" name="Object 9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85" y="3168"/>
                            <a:ext cx="225" cy="2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50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0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0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0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50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50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0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55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20" grpId="0" autoUpdateAnimBg="0"/>
      <p:bldP spid="550922" grpId="0" animBg="1" autoUpdateAnimBg="0"/>
      <p:bldP spid="550923" grpId="0" build="p" autoUpdateAnimBg="0"/>
      <p:bldP spid="550924" grpId="0" autoUpdateAnimBg="0"/>
      <p:bldP spid="550928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1">
            <a:extLst>
              <a:ext uri="{FF2B5EF4-FFF2-40B4-BE49-F238E27FC236}">
                <a16:creationId xmlns:a16="http://schemas.microsoft.com/office/drawing/2014/main" id="{1AD16641-9CA7-E2C0-2FBA-B811BEFE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3F660CC-A679-425B-9C89-2C28B71F476B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48AD187-1E73-787E-092F-EF3AEC933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85763"/>
            <a:ext cx="8375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2.2.3 </a:t>
            </a:r>
            <a:r>
              <a:rPr kumimoji="1" lang="zh-CN" altLang="en-US" b="1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电路稳态值的确定</a:t>
            </a:r>
            <a:endParaRPr kumimoji="1" lang="zh-CN" altLang="en-US" sz="2000" b="1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0964" name="Rectangle 5">
            <a:extLst>
              <a:ext uri="{FF2B5EF4-FFF2-40B4-BE49-F238E27FC236}">
                <a16:creationId xmlns:a16="http://schemas.microsoft.com/office/drawing/2014/main" id="{1E697511-5A49-D99A-BEF5-C8CC1FAE7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8" y="1989138"/>
            <a:ext cx="320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hlink"/>
                </a:solidFill>
                <a:latin typeface="Times New Roman" panose="02020603050405020304" pitchFamily="18" charset="0"/>
              </a:rPr>
              <a:t> </a:t>
            </a:r>
            <a:endParaRPr kumimoji="1" lang="zh-CN" altLang="en-US" sz="2800" b="1">
              <a:solidFill>
                <a:schemeClr val="accent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0965" name="矩形 6">
            <a:extLst>
              <a:ext uri="{FF2B5EF4-FFF2-40B4-BE49-F238E27FC236}">
                <a16:creationId xmlns:a16="http://schemas.microsoft.com/office/drawing/2014/main" id="{DDB26076-2925-391E-DF7A-26DDDD37B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8" y="1000125"/>
            <a:ext cx="78803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3600" b="1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过渡过程结束后的稳态值，即换路后重新达到稳态时所对应的量</a:t>
            </a:r>
          </a:p>
        </p:txBody>
      </p:sp>
      <p:sp>
        <p:nvSpPr>
          <p:cNvPr id="40966" name="矩形 7">
            <a:extLst>
              <a:ext uri="{FF2B5EF4-FFF2-40B4-BE49-F238E27FC236}">
                <a16:creationId xmlns:a16="http://schemas.microsoft.com/office/drawing/2014/main" id="{8BE30587-29FE-5C0E-7CBE-987BFFC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" y="2532063"/>
            <a:ext cx="40513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r>
              <a:rPr kumimoji="1" lang="zh-CN" altLang="en-US" sz="36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稳态值（或终值）</a:t>
            </a:r>
            <a:endParaRPr lang="zh-CN" altLang="en-US" sz="3600"/>
          </a:p>
        </p:txBody>
      </p:sp>
      <p:sp>
        <p:nvSpPr>
          <p:cNvPr id="40967" name="Rectangle 4">
            <a:extLst>
              <a:ext uri="{FF2B5EF4-FFF2-40B4-BE49-F238E27FC236}">
                <a16:creationId xmlns:a16="http://schemas.microsoft.com/office/drawing/2014/main" id="{EE1E013E-1566-6331-E1D8-4288B0347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3" y="3178175"/>
            <a:ext cx="8024812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</a:t>
            </a:r>
            <a:r>
              <a:rPr kumimoji="1"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做出换路后的稳态等效电路，稳态时电容视为开路，电感视为短路</a:t>
            </a:r>
            <a:r>
              <a:rPr kumimoji="1"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3">
            <a:extLst>
              <a:ext uri="{FF2B5EF4-FFF2-40B4-BE49-F238E27FC236}">
                <a16:creationId xmlns:a16="http://schemas.microsoft.com/office/drawing/2014/main" id="{943A4CC2-6251-29B0-73F2-950651CC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4CDBEA6-AED5-4BF3-8D10-674FAFBBDD56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52962" name="Text Box 2">
            <a:extLst>
              <a:ext uri="{FF2B5EF4-FFF2-40B4-BE49-F238E27FC236}">
                <a16:creationId xmlns:a16="http://schemas.microsoft.com/office/drawing/2014/main" id="{752C228F-9E48-4C92-D0D8-4558776EC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85763"/>
            <a:ext cx="8375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2.2.3 </a:t>
            </a:r>
            <a:r>
              <a:rPr kumimoji="1" lang="zh-CN" altLang="en-US" b="1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电路稳态值的确定</a:t>
            </a:r>
            <a:r>
              <a:rPr kumimoji="1" lang="en-US" altLang="zh-CN" sz="2000" b="1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过渡过程结束后的稳态值）</a:t>
            </a:r>
          </a:p>
        </p:txBody>
      </p:sp>
      <p:grpSp>
        <p:nvGrpSpPr>
          <p:cNvPr id="552963" name="Group 3">
            <a:extLst>
              <a:ext uri="{FF2B5EF4-FFF2-40B4-BE49-F238E27FC236}">
                <a16:creationId xmlns:a16="http://schemas.microsoft.com/office/drawing/2014/main" id="{C7D3A311-1FAE-3988-338C-E9A21C8796C4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923925"/>
            <a:ext cx="9177338" cy="550863"/>
            <a:chOff x="144" y="522"/>
            <a:chExt cx="5781" cy="347"/>
          </a:xfrm>
        </p:grpSpPr>
        <p:sp>
          <p:nvSpPr>
            <p:cNvPr id="42085" name="Rectangle 4">
              <a:extLst>
                <a:ext uri="{FF2B5EF4-FFF2-40B4-BE49-F238E27FC236}">
                  <a16:creationId xmlns:a16="http://schemas.microsoft.com/office/drawing/2014/main" id="{7E02D906-23D0-1877-72F4-AEECE606B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" y="542"/>
              <a:ext cx="40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r>
                <a:rPr kumimoji="1"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稳态时电容视为开路，电感视为短路</a:t>
              </a:r>
              <a:r>
                <a:rPr kumimoji="1"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。</a:t>
              </a:r>
            </a:p>
          </p:txBody>
        </p:sp>
        <p:sp>
          <p:nvSpPr>
            <p:cNvPr id="42086" name="Rectangle 5">
              <a:extLst>
                <a:ext uri="{FF2B5EF4-FFF2-40B4-BE49-F238E27FC236}">
                  <a16:creationId xmlns:a16="http://schemas.microsoft.com/office/drawing/2014/main" id="{EF1012D4-5929-57BA-EFFF-138DAEE24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2"/>
              <a:ext cx="20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chemeClr val="hlink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稳态值（或终值）</a:t>
              </a:r>
            </a:p>
          </p:txBody>
        </p:sp>
      </p:grpSp>
      <p:grpSp>
        <p:nvGrpSpPr>
          <p:cNvPr id="552966" name="Group 6">
            <a:extLst>
              <a:ext uri="{FF2B5EF4-FFF2-40B4-BE49-F238E27FC236}">
                <a16:creationId xmlns:a16="http://schemas.microsoft.com/office/drawing/2014/main" id="{67FAFD22-CACC-F31F-5462-E71A93EDE19B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428750"/>
            <a:ext cx="6553200" cy="946150"/>
            <a:chOff x="288" y="900"/>
            <a:chExt cx="4128" cy="596"/>
          </a:xfrm>
        </p:grpSpPr>
        <p:sp>
          <p:nvSpPr>
            <p:cNvPr id="42083" name="Rectangle 7">
              <a:extLst>
                <a:ext uri="{FF2B5EF4-FFF2-40B4-BE49-F238E27FC236}">
                  <a16:creationId xmlns:a16="http://schemas.microsoft.com/office/drawing/2014/main" id="{97610D4F-8064-10D1-8F05-3947AF204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900"/>
              <a:ext cx="3648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accent2"/>
                  </a:solidFill>
                  <a:latin typeface="楷体_GB2312" pitchFamily="49" charset="-122"/>
                  <a:ea typeface="楷体_GB2312" pitchFamily="49" charset="-122"/>
                </a:rPr>
                <a:t>试求过渡过程结束后，电路中各电压和电流的稳态值。 </a:t>
              </a:r>
            </a:p>
          </p:txBody>
        </p:sp>
        <p:sp>
          <p:nvSpPr>
            <p:cNvPr id="42084" name="Text Box 8">
              <a:extLst>
                <a:ext uri="{FF2B5EF4-FFF2-40B4-BE49-F238E27FC236}">
                  <a16:creationId xmlns:a16="http://schemas.microsoft.com/office/drawing/2014/main" id="{0F11A9A4-DD1B-EF23-CB4C-A898F12C22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964"/>
              <a:ext cx="432" cy="4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3600" b="1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例</a:t>
              </a:r>
            </a:p>
          </p:txBody>
        </p:sp>
      </p:grpSp>
      <p:grpSp>
        <p:nvGrpSpPr>
          <p:cNvPr id="552969" name="Group 9">
            <a:extLst>
              <a:ext uri="{FF2B5EF4-FFF2-40B4-BE49-F238E27FC236}">
                <a16:creationId xmlns:a16="http://schemas.microsoft.com/office/drawing/2014/main" id="{F971C648-665F-92C6-3C21-1F4F64C479BE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2276475"/>
            <a:ext cx="3733800" cy="2389188"/>
            <a:chOff x="468" y="2165"/>
            <a:chExt cx="2268" cy="1505"/>
          </a:xfrm>
        </p:grpSpPr>
        <p:sp>
          <p:nvSpPr>
            <p:cNvPr id="42031" name="Text Box 10">
              <a:extLst>
                <a:ext uri="{FF2B5EF4-FFF2-40B4-BE49-F238E27FC236}">
                  <a16:creationId xmlns:a16="http://schemas.microsoft.com/office/drawing/2014/main" id="{D99E9F13-0215-F28E-3371-4D821606C9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" y="2232"/>
              <a:ext cx="509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S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t=</a:t>
              </a:r>
              <a:r>
                <a:rPr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42032" name="Text Box 11">
              <a:extLst>
                <a:ext uri="{FF2B5EF4-FFF2-40B4-BE49-F238E27FC236}">
                  <a16:creationId xmlns:a16="http://schemas.microsoft.com/office/drawing/2014/main" id="{CB1E49AB-C136-4248-A74D-C18D05B56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6" y="3170"/>
              <a:ext cx="142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FF33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400" b="1" i="1" baseline="-25000">
                  <a:solidFill>
                    <a:srgbClr val="FF3300"/>
                  </a:solidFill>
                  <a:latin typeface="Times New Roman" panose="02020603050405020304" pitchFamily="18" charset="0"/>
                </a:rPr>
                <a:t>C</a:t>
              </a:r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      C    L    </a:t>
              </a:r>
              <a:r>
                <a:rPr lang="en-US" altLang="zh-CN" sz="2400" b="1" i="1">
                  <a:solidFill>
                    <a:srgbClr val="FF33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400" b="1" i="1" baseline="-25000">
                  <a:solidFill>
                    <a:srgbClr val="FF3300"/>
                  </a:solidFill>
                  <a:latin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42033" name="Text Box 12">
              <a:extLst>
                <a:ext uri="{FF2B5EF4-FFF2-40B4-BE49-F238E27FC236}">
                  <a16:creationId xmlns:a16="http://schemas.microsoft.com/office/drawing/2014/main" id="{7A001F23-7997-1423-7117-AF488BCD8E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" y="2725"/>
              <a:ext cx="467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FF33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400" b="1" baseline="-25000">
                  <a:solidFill>
                    <a:srgbClr val="FF3300"/>
                  </a:solidFill>
                  <a:latin typeface="Times New Roman" panose="02020603050405020304" pitchFamily="18" charset="0"/>
                </a:rPr>
                <a:t>S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12V</a:t>
              </a:r>
            </a:p>
          </p:txBody>
        </p:sp>
        <p:sp>
          <p:nvSpPr>
            <p:cNvPr id="42034" name="Text Box 13">
              <a:extLst>
                <a:ext uri="{FF2B5EF4-FFF2-40B4-BE49-F238E27FC236}">
                  <a16:creationId xmlns:a16="http://schemas.microsoft.com/office/drawing/2014/main" id="{4102C90B-8C83-1556-8B5E-F1762DFB62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" y="2761"/>
              <a:ext cx="292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+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2035" name="Text Box 14">
              <a:extLst>
                <a:ext uri="{FF2B5EF4-FFF2-40B4-BE49-F238E27FC236}">
                  <a16:creationId xmlns:a16="http://schemas.microsoft.com/office/drawing/2014/main" id="{8D627EAE-542B-20BB-C194-8A0A4BF323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5" y="2429"/>
              <a:ext cx="431" cy="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FF33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i="1" baseline="-25000">
                  <a:solidFill>
                    <a:srgbClr val="FF3300"/>
                  </a:solidFill>
                  <a:latin typeface="Times New Roman" panose="02020603050405020304" pitchFamily="18" charset="0"/>
                </a:rPr>
                <a:t>L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>
                  <a:solidFill>
                    <a:srgbClr val="0000FF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4Ω</a:t>
              </a:r>
            </a:p>
          </p:txBody>
        </p:sp>
        <p:sp>
          <p:nvSpPr>
            <p:cNvPr id="42036" name="Text Box 15">
              <a:extLst>
                <a:ext uri="{FF2B5EF4-FFF2-40B4-BE49-F238E27FC236}">
                  <a16:creationId xmlns:a16="http://schemas.microsoft.com/office/drawing/2014/main" id="{25DA3374-0DF6-A2A3-76D7-01CDEF45E9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0" y="2165"/>
              <a:ext cx="646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>
                  <a:solidFill>
                    <a:srgbClr val="0000FF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   </a:t>
              </a:r>
              <a:r>
                <a:rPr lang="en-US" altLang="zh-CN" sz="2400" b="1" i="1">
                  <a:solidFill>
                    <a:srgbClr val="FF33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baseline="-25000">
                  <a:solidFill>
                    <a:srgbClr val="FF3300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sz="2400" b="1" i="1" baseline="-250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  <a:p>
              <a:pPr algn="just">
                <a:spcBef>
                  <a:spcPct val="0"/>
                </a:spcBef>
                <a:buFontTx/>
                <a:buNone/>
              </a:pPr>
              <a:endParaRPr lang="en-US" altLang="zh-CN" sz="2400" b="1" i="1" baseline="-250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2Ω</a:t>
              </a:r>
            </a:p>
          </p:txBody>
        </p:sp>
        <p:sp>
          <p:nvSpPr>
            <p:cNvPr id="42037" name="Line 16">
              <a:extLst>
                <a:ext uri="{FF2B5EF4-FFF2-40B4-BE49-F238E27FC236}">
                  <a16:creationId xmlns:a16="http://schemas.microsoft.com/office/drawing/2014/main" id="{33E99CBD-993B-72F6-3852-B5FD92B145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" y="3648"/>
              <a:ext cx="1543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8" name="Line 17">
              <a:extLst>
                <a:ext uri="{FF2B5EF4-FFF2-40B4-BE49-F238E27FC236}">
                  <a16:creationId xmlns:a16="http://schemas.microsoft.com/office/drawing/2014/main" id="{1607A2DB-1336-6CEA-5452-DDDDFD741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6" y="2485"/>
              <a:ext cx="0" cy="1166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9" name="Line 18">
              <a:extLst>
                <a:ext uri="{FF2B5EF4-FFF2-40B4-BE49-F238E27FC236}">
                  <a16:creationId xmlns:a16="http://schemas.microsoft.com/office/drawing/2014/main" id="{E8B3C629-9A98-4DB1-63A9-CDFF293B5F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2" y="2485"/>
              <a:ext cx="0" cy="1166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2040" name="Group 19">
              <a:extLst>
                <a:ext uri="{FF2B5EF4-FFF2-40B4-BE49-F238E27FC236}">
                  <a16:creationId xmlns:a16="http://schemas.microsoft.com/office/drawing/2014/main" id="{08B160FD-A855-ACEB-F498-C9438A5233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" y="3143"/>
              <a:ext cx="54" cy="447"/>
              <a:chOff x="4119" y="4212"/>
              <a:chExt cx="70" cy="557"/>
            </a:xfrm>
          </p:grpSpPr>
          <p:sp useBgFill="1">
            <p:nvSpPr>
              <p:cNvPr id="42070" name="Rectangle 20">
                <a:extLst>
                  <a:ext uri="{FF2B5EF4-FFF2-40B4-BE49-F238E27FC236}">
                    <a16:creationId xmlns:a16="http://schemas.microsoft.com/office/drawing/2014/main" id="{EE9E650B-B043-6A5C-72C3-B39EB41E1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0" y="4320"/>
                <a:ext cx="68" cy="340"/>
              </a:xfrm>
              <a:prstGeom prst="rect">
                <a:avLst/>
              </a:prstGeom>
              <a:ln w="317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grpSp>
            <p:nvGrpSpPr>
              <p:cNvPr id="42071" name="Group 21">
                <a:extLst>
                  <a:ext uri="{FF2B5EF4-FFF2-40B4-BE49-F238E27FC236}">
                    <a16:creationId xmlns:a16="http://schemas.microsoft.com/office/drawing/2014/main" id="{2B5D12CB-AE5C-FB84-8B84-F7E1D6AB57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1" y="4320"/>
                <a:ext cx="68" cy="340"/>
                <a:chOff x="1537" y="4125"/>
                <a:chExt cx="91" cy="334"/>
              </a:xfrm>
            </p:grpSpPr>
            <p:grpSp>
              <p:nvGrpSpPr>
                <p:cNvPr id="42074" name="Group 22">
                  <a:extLst>
                    <a:ext uri="{FF2B5EF4-FFF2-40B4-BE49-F238E27FC236}">
                      <a16:creationId xmlns:a16="http://schemas.microsoft.com/office/drawing/2014/main" id="{DD96699F-06E1-57CA-0DBD-3FF86A2467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7" y="4125"/>
                  <a:ext cx="87" cy="112"/>
                  <a:chOff x="2232" y="2204"/>
                  <a:chExt cx="143" cy="256"/>
                </a:xfrm>
              </p:grpSpPr>
              <p:sp>
                <p:nvSpPr>
                  <p:cNvPr id="42081" name="Arc 23">
                    <a:extLst>
                      <a:ext uri="{FF2B5EF4-FFF2-40B4-BE49-F238E27FC236}">
                        <a16:creationId xmlns:a16="http://schemas.microsoft.com/office/drawing/2014/main" id="{9964BB6B-CF05-18AE-114C-0A5DD648B7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32" y="2204"/>
                    <a:ext cx="143" cy="12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317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82" name="Arc 24">
                    <a:extLst>
                      <a:ext uri="{FF2B5EF4-FFF2-40B4-BE49-F238E27FC236}">
                        <a16:creationId xmlns:a16="http://schemas.microsoft.com/office/drawing/2014/main" id="{383FF964-9B2E-FE3E-6B24-62871FA294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32" y="2332"/>
                    <a:ext cx="143" cy="12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317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2075" name="Group 25">
                  <a:extLst>
                    <a:ext uri="{FF2B5EF4-FFF2-40B4-BE49-F238E27FC236}">
                      <a16:creationId xmlns:a16="http://schemas.microsoft.com/office/drawing/2014/main" id="{A8E25670-C926-AC02-9190-0DA9D8A258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40" y="4236"/>
                  <a:ext cx="88" cy="112"/>
                  <a:chOff x="2232" y="2204"/>
                  <a:chExt cx="143" cy="256"/>
                </a:xfrm>
              </p:grpSpPr>
              <p:sp useBgFill="1">
                <p:nvSpPr>
                  <p:cNvPr id="42079" name="Arc 26">
                    <a:extLst>
                      <a:ext uri="{FF2B5EF4-FFF2-40B4-BE49-F238E27FC236}">
                        <a16:creationId xmlns:a16="http://schemas.microsoft.com/office/drawing/2014/main" id="{67E4A077-E8EE-5A1A-0B5A-976AB8896B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32" y="2204"/>
                    <a:ext cx="143" cy="12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ln w="317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 useBgFill="1">
                <p:nvSpPr>
                  <p:cNvPr id="42080" name="Arc 27">
                    <a:extLst>
                      <a:ext uri="{FF2B5EF4-FFF2-40B4-BE49-F238E27FC236}">
                        <a16:creationId xmlns:a16="http://schemas.microsoft.com/office/drawing/2014/main" id="{6656B726-25D9-D364-B327-34BBA231F9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32" y="2332"/>
                    <a:ext cx="143" cy="12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ln w="317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2076" name="Group 28">
                  <a:extLst>
                    <a:ext uri="{FF2B5EF4-FFF2-40B4-BE49-F238E27FC236}">
                      <a16:creationId xmlns:a16="http://schemas.microsoft.com/office/drawing/2014/main" id="{E1D7A035-83FC-A7BE-9307-6AB2027FC09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9" y="4347"/>
                  <a:ext cx="86" cy="112"/>
                  <a:chOff x="2232" y="2204"/>
                  <a:chExt cx="143" cy="256"/>
                </a:xfrm>
              </p:grpSpPr>
              <p:sp useBgFill="1">
                <p:nvSpPr>
                  <p:cNvPr id="42077" name="Arc 29">
                    <a:extLst>
                      <a:ext uri="{FF2B5EF4-FFF2-40B4-BE49-F238E27FC236}">
                        <a16:creationId xmlns:a16="http://schemas.microsoft.com/office/drawing/2014/main" id="{13363610-0E95-F6E3-BDFD-2210EA18E2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32" y="2204"/>
                    <a:ext cx="143" cy="12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ln w="317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78" name="Arc 30">
                    <a:extLst>
                      <a:ext uri="{FF2B5EF4-FFF2-40B4-BE49-F238E27FC236}">
                        <a16:creationId xmlns:a16="http://schemas.microsoft.com/office/drawing/2014/main" id="{D020D8E2-78E7-D00A-C26B-D24CE84FC6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32" y="2332"/>
                    <a:ext cx="143" cy="12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317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2072" name="Line 31">
                <a:extLst>
                  <a:ext uri="{FF2B5EF4-FFF2-40B4-BE49-F238E27FC236}">
                    <a16:creationId xmlns:a16="http://schemas.microsoft.com/office/drawing/2014/main" id="{6BDC5AC6-2475-659E-CE41-250A5E91A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9" y="4656"/>
                <a:ext cx="0" cy="113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73" name="Line 32">
                <a:extLst>
                  <a:ext uri="{FF2B5EF4-FFF2-40B4-BE49-F238E27FC236}">
                    <a16:creationId xmlns:a16="http://schemas.microsoft.com/office/drawing/2014/main" id="{FF42F79F-D088-AB32-A121-42B40216A6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19" y="4212"/>
                <a:ext cx="0" cy="113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2041" name="Text Box 33">
              <a:extLst>
                <a:ext uri="{FF2B5EF4-FFF2-40B4-BE49-F238E27FC236}">
                  <a16:creationId xmlns:a16="http://schemas.microsoft.com/office/drawing/2014/main" id="{082F0261-6B53-DFD3-B285-6E524A1AF3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" y="2400"/>
              <a:ext cx="441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FF33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i="1" baseline="-25000">
                  <a:solidFill>
                    <a:srgbClr val="FF3300"/>
                  </a:solidFill>
                  <a:latin typeface="Times New Roman" panose="02020603050405020304" pitchFamily="18" charset="0"/>
                </a:rPr>
                <a:t>C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>
                  <a:solidFill>
                    <a:srgbClr val="0000FF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4Ω</a:t>
              </a:r>
            </a:p>
          </p:txBody>
        </p:sp>
        <p:sp useBgFill="1">
          <p:nvSpPr>
            <p:cNvPr id="42042" name="Rectangle 34">
              <a:extLst>
                <a:ext uri="{FF2B5EF4-FFF2-40B4-BE49-F238E27FC236}">
                  <a16:creationId xmlns:a16="http://schemas.microsoft.com/office/drawing/2014/main" id="{FAB82931-FEA9-E3A6-1902-14A80F2F6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7" y="2782"/>
              <a:ext cx="88" cy="272"/>
            </a:xfrm>
            <a:prstGeom prst="rect">
              <a:avLst/>
            </a:prstGeom>
            <a:ln w="317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2043" name="Oval 35">
              <a:extLst>
                <a:ext uri="{FF2B5EF4-FFF2-40B4-BE49-F238E27FC236}">
                  <a16:creationId xmlns:a16="http://schemas.microsoft.com/office/drawing/2014/main" id="{BB02ACF4-D184-FA6A-8CA1-A5B894C05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" y="3624"/>
              <a:ext cx="44" cy="46"/>
            </a:xfrm>
            <a:prstGeom prst="ellipse">
              <a:avLst/>
            </a:prstGeom>
            <a:solidFill>
              <a:srgbClr val="000000"/>
            </a:solidFill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2044" name="Oval 36">
              <a:extLst>
                <a:ext uri="{FF2B5EF4-FFF2-40B4-BE49-F238E27FC236}">
                  <a16:creationId xmlns:a16="http://schemas.microsoft.com/office/drawing/2014/main" id="{A284FD4C-E1AE-4201-5184-167C0FD36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" y="2461"/>
              <a:ext cx="44" cy="45"/>
            </a:xfrm>
            <a:prstGeom prst="ellipse">
              <a:avLst/>
            </a:prstGeom>
            <a:solidFill>
              <a:srgbClr val="000000"/>
            </a:solidFill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grpSp>
          <p:nvGrpSpPr>
            <p:cNvPr id="42045" name="Group 37">
              <a:extLst>
                <a:ext uri="{FF2B5EF4-FFF2-40B4-BE49-F238E27FC236}">
                  <a16:creationId xmlns:a16="http://schemas.microsoft.com/office/drawing/2014/main" id="{A5214AC3-3E9D-B237-0572-849139D189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6" y="2761"/>
              <a:ext cx="220" cy="545"/>
              <a:chOff x="3372" y="4344"/>
              <a:chExt cx="283" cy="680"/>
            </a:xfrm>
          </p:grpSpPr>
          <p:sp useBgFill="1">
            <p:nvSpPr>
              <p:cNvPr id="42068" name="Oval 38">
                <a:extLst>
                  <a:ext uri="{FF2B5EF4-FFF2-40B4-BE49-F238E27FC236}">
                    <a16:creationId xmlns:a16="http://schemas.microsoft.com/office/drawing/2014/main" id="{9E9F7C5B-ACD6-8B9E-6442-BED292C0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2" y="4551"/>
                <a:ext cx="283" cy="283"/>
              </a:xfrm>
              <a:prstGeom prst="ellipse">
                <a:avLst/>
              </a:prstGeom>
              <a:ln w="317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42069" name="Line 39">
                <a:extLst>
                  <a:ext uri="{FF2B5EF4-FFF2-40B4-BE49-F238E27FC236}">
                    <a16:creationId xmlns:a16="http://schemas.microsoft.com/office/drawing/2014/main" id="{09A8A5DB-5D76-E595-D5B6-B82F5EEE61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3" y="4344"/>
                <a:ext cx="0" cy="680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2046" name="Line 40">
              <a:extLst>
                <a:ext uri="{FF2B5EF4-FFF2-40B4-BE49-F238E27FC236}">
                  <a16:creationId xmlns:a16="http://schemas.microsoft.com/office/drawing/2014/main" id="{5478A334-E37A-3C06-276C-520B5D6EB3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0" y="2485"/>
              <a:ext cx="0" cy="1166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 useBgFill="1">
          <p:nvSpPr>
            <p:cNvPr id="42047" name="Rectangle 41">
              <a:extLst>
                <a:ext uri="{FF2B5EF4-FFF2-40B4-BE49-F238E27FC236}">
                  <a16:creationId xmlns:a16="http://schemas.microsoft.com/office/drawing/2014/main" id="{6DB50EE1-D9AF-B1B3-DB0A-B8207159C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7" y="2773"/>
              <a:ext cx="88" cy="273"/>
            </a:xfrm>
            <a:prstGeom prst="rect">
              <a:avLst/>
            </a:prstGeom>
            <a:ln w="317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grpSp>
          <p:nvGrpSpPr>
            <p:cNvPr id="42048" name="Group 42">
              <a:extLst>
                <a:ext uri="{FF2B5EF4-FFF2-40B4-BE49-F238E27FC236}">
                  <a16:creationId xmlns:a16="http://schemas.microsoft.com/office/drawing/2014/main" id="{5B86CA77-90F6-9CA6-EC2D-1DE7726D3F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6" y="3066"/>
              <a:ext cx="182" cy="521"/>
              <a:chOff x="5511" y="4104"/>
              <a:chExt cx="234" cy="649"/>
            </a:xfrm>
          </p:grpSpPr>
          <p:sp useBgFill="1">
            <p:nvSpPr>
              <p:cNvPr id="42062" name="Rectangle 43">
                <a:extLst>
                  <a:ext uri="{FF2B5EF4-FFF2-40B4-BE49-F238E27FC236}">
                    <a16:creationId xmlns:a16="http://schemas.microsoft.com/office/drawing/2014/main" id="{370FFB7F-FA61-D70E-4180-CC0FC2615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1" y="4380"/>
                <a:ext cx="227" cy="85"/>
              </a:xfrm>
              <a:prstGeom prst="rect">
                <a:avLst/>
              </a:prstGeom>
              <a:ln w="317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42063" name="Line 44">
                <a:extLst>
                  <a:ext uri="{FF2B5EF4-FFF2-40B4-BE49-F238E27FC236}">
                    <a16:creationId xmlns:a16="http://schemas.microsoft.com/office/drawing/2014/main" id="{DC28CB0B-DE0E-E1F5-7493-955A44E444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32" y="4104"/>
                <a:ext cx="0" cy="283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2064" name="Group 45">
                <a:extLst>
                  <a:ext uri="{FF2B5EF4-FFF2-40B4-BE49-F238E27FC236}">
                    <a16:creationId xmlns:a16="http://schemas.microsoft.com/office/drawing/2014/main" id="{4C4FAC0A-2304-96F8-0AA2-168A94543F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18" y="4386"/>
                <a:ext cx="227" cy="85"/>
                <a:chOff x="4559" y="4602"/>
                <a:chExt cx="227" cy="72"/>
              </a:xfrm>
            </p:grpSpPr>
            <p:sp>
              <p:nvSpPr>
                <p:cNvPr id="42066" name="Line 46">
                  <a:extLst>
                    <a:ext uri="{FF2B5EF4-FFF2-40B4-BE49-F238E27FC236}">
                      <a16:creationId xmlns:a16="http://schemas.microsoft.com/office/drawing/2014/main" id="{A6699388-055C-25BF-0858-BB895E28C8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59" y="4602"/>
                  <a:ext cx="227" cy="0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067" name="Line 47">
                  <a:extLst>
                    <a:ext uri="{FF2B5EF4-FFF2-40B4-BE49-F238E27FC236}">
                      <a16:creationId xmlns:a16="http://schemas.microsoft.com/office/drawing/2014/main" id="{DFCB4772-9CF9-EC07-F35C-34B09CDDB6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59" y="4674"/>
                  <a:ext cx="227" cy="0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2065" name="Line 48">
                <a:extLst>
                  <a:ext uri="{FF2B5EF4-FFF2-40B4-BE49-F238E27FC236}">
                    <a16:creationId xmlns:a16="http://schemas.microsoft.com/office/drawing/2014/main" id="{745887EF-9B12-DF67-BB5A-5023C3A951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2" y="4470"/>
                <a:ext cx="0" cy="283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2049" name="Line 49">
              <a:extLst>
                <a:ext uri="{FF2B5EF4-FFF2-40B4-BE49-F238E27FC236}">
                  <a16:creationId xmlns:a16="http://schemas.microsoft.com/office/drawing/2014/main" id="{878FECC2-3BED-EF13-1717-6384CC35B9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2484"/>
              <a:ext cx="192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0" name="Line 50">
              <a:extLst>
                <a:ext uri="{FF2B5EF4-FFF2-40B4-BE49-F238E27FC236}">
                  <a16:creationId xmlns:a16="http://schemas.microsoft.com/office/drawing/2014/main" id="{C4B7D034-645C-7937-755A-A7490F970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545"/>
              <a:ext cx="0" cy="182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1" name="Line 51">
              <a:extLst>
                <a:ext uri="{FF2B5EF4-FFF2-40B4-BE49-F238E27FC236}">
                  <a16:creationId xmlns:a16="http://schemas.microsoft.com/office/drawing/2014/main" id="{E36A8BBF-6264-D953-FACD-0AA20253D7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1" y="2557"/>
              <a:ext cx="0" cy="182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2" name="Line 52">
              <a:extLst>
                <a:ext uri="{FF2B5EF4-FFF2-40B4-BE49-F238E27FC236}">
                  <a16:creationId xmlns:a16="http://schemas.microsoft.com/office/drawing/2014/main" id="{6E4AFEC9-8D3C-12AF-1137-DE66BA77CB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4" y="2485"/>
              <a:ext cx="1543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 useBgFill="1">
          <p:nvSpPr>
            <p:cNvPr id="42053" name="Rectangle 53">
              <a:extLst>
                <a:ext uri="{FF2B5EF4-FFF2-40B4-BE49-F238E27FC236}">
                  <a16:creationId xmlns:a16="http://schemas.microsoft.com/office/drawing/2014/main" id="{EEE63188-F140-ABC1-28F6-BEF83860F4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292" y="2356"/>
              <a:ext cx="90" cy="265"/>
            </a:xfrm>
            <a:prstGeom prst="rect">
              <a:avLst/>
            </a:prstGeom>
            <a:ln w="317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2054" name="Line 54">
              <a:extLst>
                <a:ext uri="{FF2B5EF4-FFF2-40B4-BE49-F238E27FC236}">
                  <a16:creationId xmlns:a16="http://schemas.microsoft.com/office/drawing/2014/main" id="{2F736C23-6632-B674-33B8-0E8CDCF9D9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4" y="3230"/>
              <a:ext cx="0" cy="272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5" name="Line 55">
              <a:extLst>
                <a:ext uri="{FF2B5EF4-FFF2-40B4-BE49-F238E27FC236}">
                  <a16:creationId xmlns:a16="http://schemas.microsoft.com/office/drawing/2014/main" id="{F8D57981-3B9E-C6F0-4AAF-59C1110F07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6" y="3218"/>
              <a:ext cx="0" cy="272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6" name="Line 56">
              <a:extLst>
                <a:ext uri="{FF2B5EF4-FFF2-40B4-BE49-F238E27FC236}">
                  <a16:creationId xmlns:a16="http://schemas.microsoft.com/office/drawing/2014/main" id="{C24C3419-F8DB-3809-95E5-D0FF443815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5" y="2482"/>
              <a:ext cx="177" cy="0"/>
            </a:xfrm>
            <a:prstGeom prst="line">
              <a:avLst/>
            </a:prstGeom>
            <a:noFill/>
            <a:ln w="317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7" name="Oval 57">
              <a:extLst>
                <a:ext uri="{FF2B5EF4-FFF2-40B4-BE49-F238E27FC236}">
                  <a16:creationId xmlns:a16="http://schemas.microsoft.com/office/drawing/2014/main" id="{7DC5F7DD-A44A-869E-FFEE-8ECCC604B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" y="2461"/>
              <a:ext cx="44" cy="45"/>
            </a:xfrm>
            <a:prstGeom prst="ellipse">
              <a:avLst/>
            </a:prstGeom>
            <a:solidFill>
              <a:srgbClr val="FFFFFF"/>
            </a:solidFill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2058" name="Oval 58">
              <a:extLst>
                <a:ext uri="{FF2B5EF4-FFF2-40B4-BE49-F238E27FC236}">
                  <a16:creationId xmlns:a16="http://schemas.microsoft.com/office/drawing/2014/main" id="{C0F7F970-F7D3-AB48-962B-7AA50999D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" y="2463"/>
              <a:ext cx="44" cy="46"/>
            </a:xfrm>
            <a:prstGeom prst="ellipse">
              <a:avLst/>
            </a:prstGeom>
            <a:solidFill>
              <a:srgbClr val="FFFFFF"/>
            </a:solidFill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2059" name="Line 59">
              <a:extLst>
                <a:ext uri="{FF2B5EF4-FFF2-40B4-BE49-F238E27FC236}">
                  <a16:creationId xmlns:a16="http://schemas.microsoft.com/office/drawing/2014/main" id="{38930312-E761-E849-016A-C72F3F2A4F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23" y="2408"/>
              <a:ext cx="108" cy="74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60" name="Freeform 60">
              <a:extLst>
                <a:ext uri="{FF2B5EF4-FFF2-40B4-BE49-F238E27FC236}">
                  <a16:creationId xmlns:a16="http://schemas.microsoft.com/office/drawing/2014/main" id="{83B1B103-5141-DDD7-8C87-96AC48D91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" y="2405"/>
              <a:ext cx="70" cy="101"/>
            </a:xfrm>
            <a:custGeom>
              <a:avLst/>
              <a:gdLst>
                <a:gd name="T0" fmla="*/ 3 w 90"/>
                <a:gd name="T1" fmla="*/ 0 h 126"/>
                <a:gd name="T2" fmla="*/ 2 w 90"/>
                <a:gd name="T3" fmla="*/ 4 h 126"/>
                <a:gd name="T4" fmla="*/ 0 w 90"/>
                <a:gd name="T5" fmla="*/ 7 h 1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0" h="126">
                  <a:moveTo>
                    <a:pt x="90" y="0"/>
                  </a:moveTo>
                  <a:cubicBezTo>
                    <a:pt x="64" y="21"/>
                    <a:pt x="39" y="42"/>
                    <a:pt x="24" y="63"/>
                  </a:cubicBezTo>
                  <a:cubicBezTo>
                    <a:pt x="9" y="84"/>
                    <a:pt x="4" y="105"/>
                    <a:pt x="0" y="126"/>
                  </a:cubicBezTo>
                </a:path>
              </a:pathLst>
            </a:cu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61" name="Line 61">
              <a:extLst>
                <a:ext uri="{FF2B5EF4-FFF2-40B4-BE49-F238E27FC236}">
                  <a16:creationId xmlns:a16="http://schemas.microsoft.com/office/drawing/2014/main" id="{F0E3BDC3-1AFA-B089-5D01-728DCDAA0F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56" y="2513"/>
              <a:ext cx="7" cy="85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53022" name="Group 62">
            <a:extLst>
              <a:ext uri="{FF2B5EF4-FFF2-40B4-BE49-F238E27FC236}">
                <a16:creationId xmlns:a16="http://schemas.microsoft.com/office/drawing/2014/main" id="{97C8E954-40DE-DF33-8FD3-EFEE6E667061}"/>
              </a:ext>
            </a:extLst>
          </p:cNvPr>
          <p:cNvGrpSpPr>
            <a:grpSpLocks/>
          </p:cNvGrpSpPr>
          <p:nvPr/>
        </p:nvGrpSpPr>
        <p:grpSpPr bwMode="auto">
          <a:xfrm>
            <a:off x="4716463" y="1916113"/>
            <a:ext cx="4284662" cy="2679700"/>
            <a:chOff x="2736" y="1584"/>
            <a:chExt cx="2448" cy="1736"/>
          </a:xfrm>
        </p:grpSpPr>
        <p:sp>
          <p:nvSpPr>
            <p:cNvPr id="41997" name="Text Box 63">
              <a:extLst>
                <a:ext uri="{FF2B5EF4-FFF2-40B4-BE49-F238E27FC236}">
                  <a16:creationId xmlns:a16="http://schemas.microsoft.com/office/drawing/2014/main" id="{93472BCD-7544-7F0E-0F45-345CAE9A4A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" y="1596"/>
              <a:ext cx="447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41998" name="Text Box 64">
              <a:extLst>
                <a:ext uri="{FF2B5EF4-FFF2-40B4-BE49-F238E27FC236}">
                  <a16:creationId xmlns:a16="http://schemas.microsoft.com/office/drawing/2014/main" id="{B8928BBC-7057-3227-174D-59ED114F69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0" y="2589"/>
              <a:ext cx="1654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FF33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400" b="1" i="1" baseline="-25000">
                  <a:solidFill>
                    <a:srgbClr val="FF3300"/>
                  </a:solidFill>
                  <a:latin typeface="Times New Roman" panose="02020603050405020304" pitchFamily="18" charset="0"/>
                </a:rPr>
                <a:t>C</a:t>
              </a:r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                    </a:t>
              </a:r>
              <a:r>
                <a:rPr lang="en-US" altLang="zh-CN" sz="2400" b="1" i="1">
                  <a:solidFill>
                    <a:srgbClr val="FF33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400" b="1" i="1" baseline="-25000">
                  <a:solidFill>
                    <a:srgbClr val="FF3300"/>
                  </a:solidFill>
                  <a:latin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41999" name="Text Box 65">
              <a:extLst>
                <a:ext uri="{FF2B5EF4-FFF2-40B4-BE49-F238E27FC236}">
                  <a16:creationId xmlns:a16="http://schemas.microsoft.com/office/drawing/2014/main" id="{46BD54A8-7EF1-19C3-C31D-ABD69EDDD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2" y="2144"/>
              <a:ext cx="467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FF33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400" b="1" baseline="-25000">
                  <a:solidFill>
                    <a:srgbClr val="FF3300"/>
                  </a:solidFill>
                  <a:latin typeface="Times New Roman" panose="02020603050405020304" pitchFamily="18" charset="0"/>
                </a:rPr>
                <a:t>S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12V</a:t>
              </a:r>
            </a:p>
          </p:txBody>
        </p:sp>
        <p:sp>
          <p:nvSpPr>
            <p:cNvPr id="42000" name="Text Box 66">
              <a:extLst>
                <a:ext uri="{FF2B5EF4-FFF2-40B4-BE49-F238E27FC236}">
                  <a16:creationId xmlns:a16="http://schemas.microsoft.com/office/drawing/2014/main" id="{01AA3539-AAE6-28F5-F54F-65579A149A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2167"/>
              <a:ext cx="293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+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2001" name="Text Box 67">
              <a:extLst>
                <a:ext uri="{FF2B5EF4-FFF2-40B4-BE49-F238E27FC236}">
                  <a16:creationId xmlns:a16="http://schemas.microsoft.com/office/drawing/2014/main" id="{EA6088CC-C342-C0A4-9021-D041CD043F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9" y="1848"/>
              <a:ext cx="491" cy="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FF33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i="1" baseline="-25000">
                  <a:solidFill>
                    <a:srgbClr val="FF3300"/>
                  </a:solidFill>
                  <a:latin typeface="Times New Roman" panose="02020603050405020304" pitchFamily="18" charset="0"/>
                </a:rPr>
                <a:t>L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>
                  <a:solidFill>
                    <a:srgbClr val="0000FF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4Ω</a:t>
              </a:r>
            </a:p>
          </p:txBody>
        </p:sp>
        <p:sp>
          <p:nvSpPr>
            <p:cNvPr id="42002" name="Text Box 68">
              <a:extLst>
                <a:ext uri="{FF2B5EF4-FFF2-40B4-BE49-F238E27FC236}">
                  <a16:creationId xmlns:a16="http://schemas.microsoft.com/office/drawing/2014/main" id="{53A9FD1D-E552-7C12-9B99-877DAA90DE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4" y="1584"/>
              <a:ext cx="646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>
                  <a:solidFill>
                    <a:srgbClr val="0000FF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400" b="1" i="1">
                  <a:solidFill>
                    <a:srgbClr val="FF33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baseline="-25000">
                  <a:solidFill>
                    <a:srgbClr val="FF3300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2400" b="1" i="1" baseline="-25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  <a:p>
              <a:pPr algn="just">
                <a:spcBef>
                  <a:spcPct val="0"/>
                </a:spcBef>
                <a:buFontTx/>
                <a:buNone/>
              </a:pPr>
              <a:endParaRPr lang="en-US" altLang="zh-CN" sz="2400" b="1" i="1" baseline="-250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2Ω</a:t>
              </a:r>
            </a:p>
          </p:txBody>
        </p:sp>
        <p:sp>
          <p:nvSpPr>
            <p:cNvPr id="42003" name="Line 69">
              <a:extLst>
                <a:ext uri="{FF2B5EF4-FFF2-40B4-BE49-F238E27FC236}">
                  <a16:creationId xmlns:a16="http://schemas.microsoft.com/office/drawing/2014/main" id="{F057BDFA-A24E-03C3-DB22-5455018D42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2" y="3067"/>
              <a:ext cx="1543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4" name="Line 70">
              <a:extLst>
                <a:ext uri="{FF2B5EF4-FFF2-40B4-BE49-F238E27FC236}">
                  <a16:creationId xmlns:a16="http://schemas.microsoft.com/office/drawing/2014/main" id="{01E9170C-E5A2-A534-CD72-D78E9BA63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0" y="1904"/>
              <a:ext cx="0" cy="1166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5" name="Line 71">
              <a:extLst>
                <a:ext uri="{FF2B5EF4-FFF2-40B4-BE49-F238E27FC236}">
                  <a16:creationId xmlns:a16="http://schemas.microsoft.com/office/drawing/2014/main" id="{6F412FF4-C194-E9A5-F410-6451D4B48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6" y="1904"/>
              <a:ext cx="0" cy="1166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6" name="Text Box 72">
              <a:extLst>
                <a:ext uri="{FF2B5EF4-FFF2-40B4-BE49-F238E27FC236}">
                  <a16:creationId xmlns:a16="http://schemas.microsoft.com/office/drawing/2014/main" id="{BFDF36B1-E378-A956-E3CB-E297A5EB5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7" y="1819"/>
              <a:ext cx="453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FF33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i="1" baseline="-25000">
                  <a:solidFill>
                    <a:srgbClr val="FF3300"/>
                  </a:solidFill>
                  <a:latin typeface="Times New Roman" panose="02020603050405020304" pitchFamily="18" charset="0"/>
                </a:rPr>
                <a:t>C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>
                  <a:solidFill>
                    <a:srgbClr val="0000FF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4Ω</a:t>
              </a:r>
            </a:p>
          </p:txBody>
        </p:sp>
        <p:sp useBgFill="1">
          <p:nvSpPr>
            <p:cNvPr id="42007" name="Rectangle 73">
              <a:extLst>
                <a:ext uri="{FF2B5EF4-FFF2-40B4-BE49-F238E27FC236}">
                  <a16:creationId xmlns:a16="http://schemas.microsoft.com/office/drawing/2014/main" id="{42B4A735-DF4A-C963-C6EE-2C5AC2BA7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208"/>
              <a:ext cx="88" cy="272"/>
            </a:xfrm>
            <a:prstGeom prst="rect">
              <a:avLst/>
            </a:prstGeom>
            <a:ln w="317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2008" name="Oval 74">
              <a:extLst>
                <a:ext uri="{FF2B5EF4-FFF2-40B4-BE49-F238E27FC236}">
                  <a16:creationId xmlns:a16="http://schemas.microsoft.com/office/drawing/2014/main" id="{A4B56CBE-870A-B9D1-F817-D72A74684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3" y="3043"/>
              <a:ext cx="44" cy="46"/>
            </a:xfrm>
            <a:prstGeom prst="ellipse">
              <a:avLst/>
            </a:prstGeom>
            <a:solidFill>
              <a:srgbClr val="000000"/>
            </a:solidFill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2009" name="Oval 75">
              <a:extLst>
                <a:ext uri="{FF2B5EF4-FFF2-40B4-BE49-F238E27FC236}">
                  <a16:creationId xmlns:a16="http://schemas.microsoft.com/office/drawing/2014/main" id="{5E39BC1C-B51E-544A-6A72-3545C15AD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3" y="1880"/>
              <a:ext cx="44" cy="45"/>
            </a:xfrm>
            <a:prstGeom prst="ellipse">
              <a:avLst/>
            </a:prstGeom>
            <a:solidFill>
              <a:srgbClr val="000000"/>
            </a:solidFill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 useBgFill="1">
          <p:nvSpPr>
            <p:cNvPr id="42010" name="Oval 76">
              <a:extLst>
                <a:ext uri="{FF2B5EF4-FFF2-40B4-BE49-F238E27FC236}">
                  <a16:creationId xmlns:a16="http://schemas.microsoft.com/office/drawing/2014/main" id="{A0FF1185-2007-11AB-49F1-7DF8ED4D9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2346"/>
              <a:ext cx="220" cy="227"/>
            </a:xfrm>
            <a:prstGeom prst="ellipse">
              <a:avLst/>
            </a:prstGeom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2011" name="Line 77">
              <a:extLst>
                <a:ext uri="{FF2B5EF4-FFF2-40B4-BE49-F238E27FC236}">
                  <a16:creationId xmlns:a16="http://schemas.microsoft.com/office/drawing/2014/main" id="{EFC88280-B491-C585-B7E2-785A5F9F43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0" y="2180"/>
              <a:ext cx="0" cy="545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2" name="Line 78">
              <a:extLst>
                <a:ext uri="{FF2B5EF4-FFF2-40B4-BE49-F238E27FC236}">
                  <a16:creationId xmlns:a16="http://schemas.microsoft.com/office/drawing/2014/main" id="{D1E26F6F-E030-BF8E-63EF-FC650B280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5" y="1904"/>
              <a:ext cx="0" cy="1166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 useBgFill="1">
          <p:nvSpPr>
            <p:cNvPr id="42013" name="Rectangle 79">
              <a:extLst>
                <a:ext uri="{FF2B5EF4-FFF2-40B4-BE49-F238E27FC236}">
                  <a16:creationId xmlns:a16="http://schemas.microsoft.com/office/drawing/2014/main" id="{DA54A9FF-58FF-289D-666F-0A604E4C9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2192"/>
              <a:ext cx="88" cy="273"/>
            </a:xfrm>
            <a:prstGeom prst="rect">
              <a:avLst/>
            </a:prstGeom>
            <a:ln w="317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2014" name="Line 80">
              <a:extLst>
                <a:ext uri="{FF2B5EF4-FFF2-40B4-BE49-F238E27FC236}">
                  <a16:creationId xmlns:a16="http://schemas.microsoft.com/office/drawing/2014/main" id="{AD5A93A3-DB27-2B97-1463-5FDEB79E23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2" y="1904"/>
              <a:ext cx="148" cy="11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5" name="Line 81">
              <a:extLst>
                <a:ext uri="{FF2B5EF4-FFF2-40B4-BE49-F238E27FC236}">
                  <a16:creationId xmlns:a16="http://schemas.microsoft.com/office/drawing/2014/main" id="{9FEFEE14-5B00-E050-A303-7B8F4F8654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5" y="1964"/>
              <a:ext cx="0" cy="182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6" name="Line 82">
              <a:extLst>
                <a:ext uri="{FF2B5EF4-FFF2-40B4-BE49-F238E27FC236}">
                  <a16:creationId xmlns:a16="http://schemas.microsoft.com/office/drawing/2014/main" id="{5304E9BB-2118-4CC8-781E-273E3D3BC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7" y="1976"/>
              <a:ext cx="0" cy="182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7" name="Line 83">
              <a:extLst>
                <a:ext uri="{FF2B5EF4-FFF2-40B4-BE49-F238E27FC236}">
                  <a16:creationId xmlns:a16="http://schemas.microsoft.com/office/drawing/2014/main" id="{03C33C9E-2BB4-60E1-8E73-73A000B19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9" y="1904"/>
              <a:ext cx="1542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 useBgFill="1">
          <p:nvSpPr>
            <p:cNvPr id="42018" name="Rectangle 84">
              <a:extLst>
                <a:ext uri="{FF2B5EF4-FFF2-40B4-BE49-F238E27FC236}">
                  <a16:creationId xmlns:a16="http://schemas.microsoft.com/office/drawing/2014/main" id="{3E2D870A-C119-B330-C472-96B4D6CA81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536" y="1775"/>
              <a:ext cx="90" cy="265"/>
            </a:xfrm>
            <a:prstGeom prst="rect">
              <a:avLst/>
            </a:prstGeom>
            <a:ln w="317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2019" name="Line 85">
              <a:extLst>
                <a:ext uri="{FF2B5EF4-FFF2-40B4-BE49-F238E27FC236}">
                  <a16:creationId xmlns:a16="http://schemas.microsoft.com/office/drawing/2014/main" id="{5D7F76FC-6F35-E146-68C7-226D86466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8" y="2649"/>
              <a:ext cx="0" cy="272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0" name="Line 86">
              <a:extLst>
                <a:ext uri="{FF2B5EF4-FFF2-40B4-BE49-F238E27FC236}">
                  <a16:creationId xmlns:a16="http://schemas.microsoft.com/office/drawing/2014/main" id="{1B321979-E278-C5DB-ED3F-C038F77E6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6" y="2613"/>
              <a:ext cx="0" cy="272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1" name="Line 87">
              <a:extLst>
                <a:ext uri="{FF2B5EF4-FFF2-40B4-BE49-F238E27FC236}">
                  <a16:creationId xmlns:a16="http://schemas.microsoft.com/office/drawing/2014/main" id="{99EB698C-D014-A906-D717-B4CA003894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9" y="1901"/>
              <a:ext cx="177" cy="0"/>
            </a:xfrm>
            <a:prstGeom prst="line">
              <a:avLst/>
            </a:prstGeom>
            <a:noFill/>
            <a:ln w="317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2" name="Oval 88">
              <a:extLst>
                <a:ext uri="{FF2B5EF4-FFF2-40B4-BE49-F238E27FC236}">
                  <a16:creationId xmlns:a16="http://schemas.microsoft.com/office/drawing/2014/main" id="{6D324B57-FFE4-6AE7-3832-DDD7D8714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7" y="1880"/>
              <a:ext cx="44" cy="45"/>
            </a:xfrm>
            <a:prstGeom prst="ellipse">
              <a:avLst/>
            </a:prstGeom>
            <a:solidFill>
              <a:srgbClr val="FFFFFF"/>
            </a:solidFill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2023" name="Oval 89">
              <a:extLst>
                <a:ext uri="{FF2B5EF4-FFF2-40B4-BE49-F238E27FC236}">
                  <a16:creationId xmlns:a16="http://schemas.microsoft.com/office/drawing/2014/main" id="{ABEBE6D8-0198-C81F-A67A-FD3970E4E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1882"/>
              <a:ext cx="44" cy="46"/>
            </a:xfrm>
            <a:prstGeom prst="ellipse">
              <a:avLst/>
            </a:prstGeom>
            <a:solidFill>
              <a:srgbClr val="FFFFFF"/>
            </a:solidFill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2024" name="Line 90">
              <a:extLst>
                <a:ext uri="{FF2B5EF4-FFF2-40B4-BE49-F238E27FC236}">
                  <a16:creationId xmlns:a16="http://schemas.microsoft.com/office/drawing/2014/main" id="{450A2153-3C3A-8D5F-978B-B8668290FB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25" y="1868"/>
              <a:ext cx="151" cy="33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5" name="Line 91">
              <a:extLst>
                <a:ext uri="{FF2B5EF4-FFF2-40B4-BE49-F238E27FC236}">
                  <a16:creationId xmlns:a16="http://schemas.microsoft.com/office/drawing/2014/main" id="{9CA2FCEF-A7B2-E3EE-C7C1-3E96AD607B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4" y="2632"/>
              <a:ext cx="0" cy="19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6" name="Oval 92">
              <a:extLst>
                <a:ext uri="{FF2B5EF4-FFF2-40B4-BE49-F238E27FC236}">
                  <a16:creationId xmlns:a16="http://schemas.microsoft.com/office/drawing/2014/main" id="{5AB45C12-FC5D-B546-66CF-74AF332EC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6" y="2603"/>
              <a:ext cx="44" cy="46"/>
            </a:xfrm>
            <a:prstGeom prst="ellipse">
              <a:avLst/>
            </a:prstGeom>
            <a:solidFill>
              <a:srgbClr val="FFFFFF"/>
            </a:solidFill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2027" name="Oval 93">
              <a:extLst>
                <a:ext uri="{FF2B5EF4-FFF2-40B4-BE49-F238E27FC236}">
                  <a16:creationId xmlns:a16="http://schemas.microsoft.com/office/drawing/2014/main" id="{3E415843-3B4A-512C-C125-B36EC38E1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9" y="2817"/>
              <a:ext cx="44" cy="46"/>
            </a:xfrm>
            <a:prstGeom prst="ellipse">
              <a:avLst/>
            </a:prstGeom>
            <a:solidFill>
              <a:srgbClr val="FFFFFF"/>
            </a:solidFill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2028" name="Oval 94">
              <a:extLst>
                <a:ext uri="{FF2B5EF4-FFF2-40B4-BE49-F238E27FC236}">
                  <a16:creationId xmlns:a16="http://schemas.microsoft.com/office/drawing/2014/main" id="{E2B52E00-B3AA-4A7A-AC22-E6E2C6328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" y="2598"/>
              <a:ext cx="45" cy="46"/>
            </a:xfrm>
            <a:prstGeom prst="ellipse">
              <a:avLst/>
            </a:prstGeom>
            <a:solidFill>
              <a:srgbClr val="FFFFFF"/>
            </a:solidFill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2029" name="Oval 95">
              <a:extLst>
                <a:ext uri="{FF2B5EF4-FFF2-40B4-BE49-F238E27FC236}">
                  <a16:creationId xmlns:a16="http://schemas.microsoft.com/office/drawing/2014/main" id="{5F13EBF7-16E7-ACEF-8AB9-1551C2E25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1" y="2812"/>
              <a:ext cx="45" cy="46"/>
            </a:xfrm>
            <a:prstGeom prst="ellipse">
              <a:avLst/>
            </a:prstGeom>
            <a:solidFill>
              <a:srgbClr val="FFFFFF"/>
            </a:solidFill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2030" name="Rectangle 96">
              <a:extLst>
                <a:ext uri="{FF2B5EF4-FFF2-40B4-BE49-F238E27FC236}">
                  <a16:creationId xmlns:a16="http://schemas.microsoft.com/office/drawing/2014/main" id="{B14BE87E-F5AE-8C37-0A5B-4AC42491F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024"/>
              <a:ext cx="912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t</a:t>
              </a:r>
              <a:r>
                <a:rPr kumimoji="1"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 = ∞ </a:t>
              </a:r>
            </a:p>
          </p:txBody>
        </p:sp>
      </p:grpSp>
      <p:sp>
        <p:nvSpPr>
          <p:cNvPr id="553057" name="Text Box 97">
            <a:extLst>
              <a:ext uri="{FF2B5EF4-FFF2-40B4-BE49-F238E27FC236}">
                <a16:creationId xmlns:a16="http://schemas.microsoft.com/office/drawing/2014/main" id="{9300D728-6DB1-CD0F-7FB9-0030B7F1C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724400"/>
            <a:ext cx="1095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解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553058" name="Object 98">
            <a:extLst>
              <a:ext uri="{FF2B5EF4-FFF2-40B4-BE49-F238E27FC236}">
                <a16:creationId xmlns:a16="http://schemas.microsoft.com/office/drawing/2014/main" id="{C198CBDB-3868-6DF7-2302-66503DA8C2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3300" y="4797425"/>
          <a:ext cx="1955800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622030" imgH="228501" progId="Equation.3">
                  <p:embed/>
                </p:oleObj>
              </mc:Choice>
              <mc:Fallback>
                <p:oleObj name="公式" r:id="rId2" imgW="622030" imgH="228501" progId="Equation.3">
                  <p:embed/>
                  <p:pic>
                    <p:nvPicPr>
                      <p:cNvPr id="0" name="Object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4797425"/>
                        <a:ext cx="1955800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59" name="Object 99">
            <a:extLst>
              <a:ext uri="{FF2B5EF4-FFF2-40B4-BE49-F238E27FC236}">
                <a16:creationId xmlns:a16="http://schemas.microsoft.com/office/drawing/2014/main" id="{EB5D4A4B-2F4E-9630-4CFE-BF19CCA9C2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5661025"/>
          <a:ext cx="150495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660113" imgH="215806" progId="Equation.3">
                  <p:embed/>
                </p:oleObj>
              </mc:Choice>
              <mc:Fallback>
                <p:oleObj name="公式" r:id="rId4" imgW="660113" imgH="215806" progId="Equation.3">
                  <p:embed/>
                  <p:pic>
                    <p:nvPicPr>
                      <p:cNvPr id="0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661025"/>
                        <a:ext cx="1504950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60" name="Object 100">
            <a:extLst>
              <a:ext uri="{FF2B5EF4-FFF2-40B4-BE49-F238E27FC236}">
                <a16:creationId xmlns:a16="http://schemas.microsoft.com/office/drawing/2014/main" id="{63FB28F1-93FA-8575-28E2-45B1214598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3275" y="5661025"/>
          <a:ext cx="51260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879600" imgH="228600" progId="Equation.3">
                  <p:embed/>
                </p:oleObj>
              </mc:Choice>
              <mc:Fallback>
                <p:oleObj name="公式" r:id="rId6" imgW="1879600" imgH="228600" progId="Equation.3">
                  <p:embed/>
                  <p:pic>
                    <p:nvPicPr>
                      <p:cNvPr id="0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3275" y="5661025"/>
                        <a:ext cx="512603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61" name="Object 101">
            <a:extLst>
              <a:ext uri="{FF2B5EF4-FFF2-40B4-BE49-F238E27FC236}">
                <a16:creationId xmlns:a16="http://schemas.microsoft.com/office/drawing/2014/main" id="{5452FFD1-04B9-03BD-C64F-94C425F54E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7400" y="4581525"/>
          <a:ext cx="5384800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362200" imgH="444500" progId="Equation.3">
                  <p:embed/>
                </p:oleObj>
              </mc:Choice>
              <mc:Fallback>
                <p:oleObj name="公式" r:id="rId8" imgW="2362200" imgH="444500" progId="Equation.3">
                  <p:embed/>
                  <p:pic>
                    <p:nvPicPr>
                      <p:cNvPr id="0" name="Object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7400" y="4581525"/>
                        <a:ext cx="5384800" cy="1166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2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5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5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3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53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53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53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62" grpId="0" autoUpdateAnimBg="0"/>
      <p:bldP spid="553057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3">
            <a:extLst>
              <a:ext uri="{FF2B5EF4-FFF2-40B4-BE49-F238E27FC236}">
                <a16:creationId xmlns:a16="http://schemas.microsoft.com/office/drawing/2014/main" id="{D70CDF4F-413F-152B-BFD3-B0532625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6F540AB-D4A8-401F-AA1E-3BAB789266D6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aphicFrame>
        <p:nvGraphicFramePr>
          <p:cNvPr id="553986" name="Object 2">
            <a:extLst>
              <a:ext uri="{FF2B5EF4-FFF2-40B4-BE49-F238E27FC236}">
                <a16:creationId xmlns:a16="http://schemas.microsoft.com/office/drawing/2014/main" id="{E0E9B133-0F37-ADB3-6DFB-9B4AA4E7D7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3933825"/>
          <a:ext cx="4337050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257240" imgH="476436" progId="Equation.3">
                  <p:embed/>
                </p:oleObj>
              </mc:Choice>
              <mc:Fallback>
                <p:oleObj name="公式" r:id="rId2" imgW="1257240" imgH="476436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933825"/>
                        <a:ext cx="4337050" cy="200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987" name="Object 3">
            <a:extLst>
              <a:ext uri="{FF2B5EF4-FFF2-40B4-BE49-F238E27FC236}">
                <a16:creationId xmlns:a16="http://schemas.microsoft.com/office/drawing/2014/main" id="{4D3404BA-4CF2-3212-05C8-DA3EBDB532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3789363"/>
          <a:ext cx="3389313" cy="216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933474" imgH="514338" progId="Equation.3">
                  <p:embed/>
                </p:oleObj>
              </mc:Choice>
              <mc:Fallback>
                <p:oleObj name="公式" r:id="rId4" imgW="933474" imgH="51433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3789363"/>
                        <a:ext cx="3389313" cy="216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988" name="Text Box 4">
            <a:extLst>
              <a:ext uri="{FF2B5EF4-FFF2-40B4-BE49-F238E27FC236}">
                <a16:creationId xmlns:a16="http://schemas.microsoft.com/office/drawing/2014/main" id="{FBE4AB32-C36D-0F0E-BF85-6CC29DCC1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76250"/>
            <a:ext cx="64023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4000" b="1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kumimoji="1" lang="zh-CN" altLang="en-US" sz="3600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求换路后的稳态</a:t>
            </a:r>
            <a:r>
              <a:rPr kumimoji="1"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值</a:t>
            </a:r>
            <a:r>
              <a:rPr kumimoji="1" lang="en-US" altLang="zh-CN" sz="3600" b="1" i="1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36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kumimoji="1"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和</a:t>
            </a:r>
            <a:r>
              <a:rPr kumimoji="1" lang="en-US" altLang="zh-CN" sz="3600" b="1" i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36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</a:p>
        </p:txBody>
      </p:sp>
      <p:sp>
        <p:nvSpPr>
          <p:cNvPr id="553989" name="Line 5">
            <a:extLst>
              <a:ext uri="{FF2B5EF4-FFF2-40B4-BE49-F238E27FC236}">
                <a16:creationId xmlns:a16="http://schemas.microsoft.com/office/drawing/2014/main" id="{C1C8F833-6A1C-36E6-044E-56085EE72A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2363" y="981075"/>
            <a:ext cx="71437" cy="5399088"/>
          </a:xfrm>
          <a:prstGeom prst="line">
            <a:avLst/>
          </a:prstGeom>
          <a:noFill/>
          <a:ln w="31750">
            <a:solidFill>
              <a:srgbClr val="3399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53990" name="Group 6">
            <a:extLst>
              <a:ext uri="{FF2B5EF4-FFF2-40B4-BE49-F238E27FC236}">
                <a16:creationId xmlns:a16="http://schemas.microsoft.com/office/drawing/2014/main" id="{1AD68292-345C-5A5A-CE6F-37B54774E9FF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1174750"/>
            <a:ext cx="3244850" cy="2354263"/>
            <a:chOff x="3408" y="740"/>
            <a:chExt cx="2044" cy="1483"/>
          </a:xfrm>
        </p:grpSpPr>
        <p:sp useBgFill="1">
          <p:nvSpPr>
            <p:cNvPr id="43053" name="Oval 7">
              <a:extLst>
                <a:ext uri="{FF2B5EF4-FFF2-40B4-BE49-F238E27FC236}">
                  <a16:creationId xmlns:a16="http://schemas.microsoft.com/office/drawing/2014/main" id="{D42F0A35-6553-B1C5-8491-2682551A1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8" y="1548"/>
              <a:ext cx="270" cy="281"/>
            </a:xfrm>
            <a:prstGeom prst="ellipse">
              <a:avLst/>
            </a:prstGeom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3054" name="Line 8">
              <a:extLst>
                <a:ext uri="{FF2B5EF4-FFF2-40B4-BE49-F238E27FC236}">
                  <a16:creationId xmlns:a16="http://schemas.microsoft.com/office/drawing/2014/main" id="{46694AFC-C522-4E85-07C7-A0EF4DAFAB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4" y="1194"/>
              <a:ext cx="0" cy="34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55" name="Line 9">
              <a:extLst>
                <a:ext uri="{FF2B5EF4-FFF2-40B4-BE49-F238E27FC236}">
                  <a16:creationId xmlns:a16="http://schemas.microsoft.com/office/drawing/2014/main" id="{BE57A92D-663E-EC5D-ECBE-65A823E2EC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46" y="1200"/>
              <a:ext cx="124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56" name="Line 10">
              <a:extLst>
                <a:ext uri="{FF2B5EF4-FFF2-40B4-BE49-F238E27FC236}">
                  <a16:creationId xmlns:a16="http://schemas.microsoft.com/office/drawing/2014/main" id="{09ECA355-6C74-CAD7-9C3C-3AA9234FDB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80" y="1189"/>
              <a:ext cx="0" cy="4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57" name="Line 11">
              <a:extLst>
                <a:ext uri="{FF2B5EF4-FFF2-40B4-BE49-F238E27FC236}">
                  <a16:creationId xmlns:a16="http://schemas.microsoft.com/office/drawing/2014/main" id="{C29D01F7-ADA7-A89F-7D90-060ED7B390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8" y="2187"/>
              <a:ext cx="17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43058" name="Rectangle 12">
              <a:extLst>
                <a:ext uri="{FF2B5EF4-FFF2-40B4-BE49-F238E27FC236}">
                  <a16:creationId xmlns:a16="http://schemas.microsoft.com/office/drawing/2014/main" id="{25ABE175-0052-6127-FB3C-D4467AAF4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0" y="1133"/>
              <a:ext cx="237" cy="100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3059" name="Line 13">
              <a:extLst>
                <a:ext uri="{FF2B5EF4-FFF2-40B4-BE49-F238E27FC236}">
                  <a16:creationId xmlns:a16="http://schemas.microsoft.com/office/drawing/2014/main" id="{5FB7B781-68C2-ADBC-0004-4CE95E3A7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7" y="1200"/>
              <a:ext cx="0" cy="9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43060" name="Rectangle 14">
              <a:extLst>
                <a:ext uri="{FF2B5EF4-FFF2-40B4-BE49-F238E27FC236}">
                  <a16:creationId xmlns:a16="http://schemas.microsoft.com/office/drawing/2014/main" id="{D13C5135-D45A-9A52-428C-E7628D2FB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4" y="1565"/>
              <a:ext cx="108" cy="280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061" name="Line 15">
              <a:extLst>
                <a:ext uri="{FF2B5EF4-FFF2-40B4-BE49-F238E27FC236}">
                  <a16:creationId xmlns:a16="http://schemas.microsoft.com/office/drawing/2014/main" id="{038F194F-5D7C-3B2F-85D7-503EE90DD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5" y="1200"/>
              <a:ext cx="29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62" name="Line 16">
              <a:extLst>
                <a:ext uri="{FF2B5EF4-FFF2-40B4-BE49-F238E27FC236}">
                  <a16:creationId xmlns:a16="http://schemas.microsoft.com/office/drawing/2014/main" id="{24CFEDB9-CD78-86C1-633A-BDC1B2EF83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9" y="931"/>
              <a:ext cx="147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63" name="Line 17">
              <a:extLst>
                <a:ext uri="{FF2B5EF4-FFF2-40B4-BE49-F238E27FC236}">
                  <a16:creationId xmlns:a16="http://schemas.microsoft.com/office/drawing/2014/main" id="{1E57EA1E-F8C7-5896-1362-6746977CA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1" y="960"/>
              <a:ext cx="147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64" name="Text Box 18">
              <a:extLst>
                <a:ext uri="{FF2B5EF4-FFF2-40B4-BE49-F238E27FC236}">
                  <a16:creationId xmlns:a16="http://schemas.microsoft.com/office/drawing/2014/main" id="{E3EF32AC-546A-7B16-962E-0219BEE3E3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248"/>
              <a:ext cx="47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t 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=0</a:t>
              </a:r>
            </a:p>
          </p:txBody>
        </p:sp>
        <p:sp useBgFill="1">
          <p:nvSpPr>
            <p:cNvPr id="43065" name="Rectangle 19">
              <a:extLst>
                <a:ext uri="{FF2B5EF4-FFF2-40B4-BE49-F238E27FC236}">
                  <a16:creationId xmlns:a16="http://schemas.microsoft.com/office/drawing/2014/main" id="{5BD92D14-7987-2359-9472-A2549C1D2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0" y="1373"/>
              <a:ext cx="108" cy="256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3066" name="Group 20">
              <a:extLst>
                <a:ext uri="{FF2B5EF4-FFF2-40B4-BE49-F238E27FC236}">
                  <a16:creationId xmlns:a16="http://schemas.microsoft.com/office/drawing/2014/main" id="{0ECCA53B-AAE7-B7E1-4B96-E9F4A03DE6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2" y="1760"/>
              <a:ext cx="70" cy="285"/>
              <a:chOff x="2160" y="1198"/>
              <a:chExt cx="97" cy="246"/>
            </a:xfrm>
          </p:grpSpPr>
          <p:sp>
            <p:nvSpPr>
              <p:cNvPr id="43082" name="Arc 21">
                <a:extLst>
                  <a:ext uri="{FF2B5EF4-FFF2-40B4-BE49-F238E27FC236}">
                    <a16:creationId xmlns:a16="http://schemas.microsoft.com/office/drawing/2014/main" id="{7DB59EDE-547B-C467-1FE4-7C4CAD817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" y="1198"/>
                <a:ext cx="97" cy="82"/>
              </a:xfrm>
              <a:custGeom>
                <a:avLst/>
                <a:gdLst>
                  <a:gd name="T0" fmla="*/ 0 w 21825"/>
                  <a:gd name="T1" fmla="*/ 0 h 43200"/>
                  <a:gd name="T2" fmla="*/ 0 w 21825"/>
                  <a:gd name="T3" fmla="*/ 0 h 43200"/>
                  <a:gd name="T4" fmla="*/ 0 w 2182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825" h="43200" fill="none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</a:path>
                  <a:path w="21825" h="43200" stroke="0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  <a:lnTo>
                      <a:pt x="225" y="21600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83" name="Arc 22">
                <a:extLst>
                  <a:ext uri="{FF2B5EF4-FFF2-40B4-BE49-F238E27FC236}">
                    <a16:creationId xmlns:a16="http://schemas.microsoft.com/office/drawing/2014/main" id="{40D3AE8E-DF23-A2C0-B7B6-82A5C7591A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" y="1280"/>
                <a:ext cx="97" cy="82"/>
              </a:xfrm>
              <a:custGeom>
                <a:avLst/>
                <a:gdLst>
                  <a:gd name="T0" fmla="*/ 0 w 21825"/>
                  <a:gd name="T1" fmla="*/ 0 h 43200"/>
                  <a:gd name="T2" fmla="*/ 0 w 21825"/>
                  <a:gd name="T3" fmla="*/ 0 h 43200"/>
                  <a:gd name="T4" fmla="*/ 0 w 2182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825" h="43200" fill="none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</a:path>
                  <a:path w="21825" h="43200" stroke="0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  <a:lnTo>
                      <a:pt x="225" y="21600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84" name="Arc 23">
                <a:extLst>
                  <a:ext uri="{FF2B5EF4-FFF2-40B4-BE49-F238E27FC236}">
                    <a16:creationId xmlns:a16="http://schemas.microsoft.com/office/drawing/2014/main" id="{48FF75FE-6A3B-5458-0678-D696C77B6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" y="1362"/>
                <a:ext cx="97" cy="82"/>
              </a:xfrm>
              <a:custGeom>
                <a:avLst/>
                <a:gdLst>
                  <a:gd name="T0" fmla="*/ 0 w 21825"/>
                  <a:gd name="T1" fmla="*/ 0 h 43200"/>
                  <a:gd name="T2" fmla="*/ 0 w 21825"/>
                  <a:gd name="T3" fmla="*/ 0 h 43200"/>
                  <a:gd name="T4" fmla="*/ 0 w 2182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825" h="43200" fill="none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</a:path>
                  <a:path w="21825" h="43200" stroke="0" extrusionOk="0">
                    <a:moveTo>
                      <a:pt x="0" y="1"/>
                    </a:moveTo>
                    <a:cubicBezTo>
                      <a:pt x="74" y="0"/>
                      <a:pt x="149" y="-1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199"/>
                      <a:pt x="225" y="43200"/>
                    </a:cubicBezTo>
                    <a:lnTo>
                      <a:pt x="225" y="21600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3067" name="Line 24">
              <a:extLst>
                <a:ext uri="{FF2B5EF4-FFF2-40B4-BE49-F238E27FC236}">
                  <a16:creationId xmlns:a16="http://schemas.microsoft.com/office/drawing/2014/main" id="{432AC52F-7BDF-AFE0-B0AC-E2D8F6D74F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6" y="1635"/>
              <a:ext cx="0" cy="1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68" name="Line 25">
              <a:extLst>
                <a:ext uri="{FF2B5EF4-FFF2-40B4-BE49-F238E27FC236}">
                  <a16:creationId xmlns:a16="http://schemas.microsoft.com/office/drawing/2014/main" id="{A39393AF-C50A-4AA7-5FDD-F3525F4A08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6" y="2031"/>
              <a:ext cx="0" cy="1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69" name="Line 26">
              <a:extLst>
                <a:ext uri="{FF2B5EF4-FFF2-40B4-BE49-F238E27FC236}">
                  <a16:creationId xmlns:a16="http://schemas.microsoft.com/office/drawing/2014/main" id="{7A0759B6-91D5-268F-48E8-A20754526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827"/>
              <a:ext cx="0" cy="36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70" name="Line 27">
              <a:extLst>
                <a:ext uri="{FF2B5EF4-FFF2-40B4-BE49-F238E27FC236}">
                  <a16:creationId xmlns:a16="http://schemas.microsoft.com/office/drawing/2014/main" id="{0417E656-BDA4-48F7-2BEF-207235C026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2" y="1707"/>
              <a:ext cx="21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71" name="Line 28">
              <a:extLst>
                <a:ext uri="{FF2B5EF4-FFF2-40B4-BE49-F238E27FC236}">
                  <a16:creationId xmlns:a16="http://schemas.microsoft.com/office/drawing/2014/main" id="{937486CB-45A0-5A47-3B6C-DE9A11513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8" y="148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72" name="Text Box 29">
              <a:extLst>
                <a:ext uri="{FF2B5EF4-FFF2-40B4-BE49-F238E27FC236}">
                  <a16:creationId xmlns:a16="http://schemas.microsoft.com/office/drawing/2014/main" id="{D70C048A-6956-E603-3096-28FAAA6E0C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2" y="1725"/>
              <a:ext cx="2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L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43073" name="Text Box 30">
              <a:extLst>
                <a:ext uri="{FF2B5EF4-FFF2-40B4-BE49-F238E27FC236}">
                  <a16:creationId xmlns:a16="http://schemas.microsoft.com/office/drawing/2014/main" id="{AD9BDE77-C039-477A-3D8A-0A8FAB483D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2" y="773"/>
              <a:ext cx="4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800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43074" name="Text Box 31">
              <a:extLst>
                <a:ext uri="{FF2B5EF4-FFF2-40B4-BE49-F238E27FC236}">
                  <a16:creationId xmlns:a16="http://schemas.microsoft.com/office/drawing/2014/main" id="{430B2DD0-540A-DA7E-E80E-E95ABC6130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2" y="1553"/>
              <a:ext cx="4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3</a:t>
              </a:r>
              <a:r>
                <a:rPr kumimoji="1" lang="en-US" altLang="zh-CN" sz="2800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43075" name="Text Box 32">
              <a:extLst>
                <a:ext uri="{FF2B5EF4-FFF2-40B4-BE49-F238E27FC236}">
                  <a16:creationId xmlns:a16="http://schemas.microsoft.com/office/drawing/2014/main" id="{1BBCF443-2987-F11E-725B-8481A02568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4" y="1349"/>
              <a:ext cx="4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3</a:t>
              </a:r>
              <a:r>
                <a:rPr kumimoji="1" lang="en-US" altLang="zh-CN" sz="2800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43076" name="Line 33">
              <a:extLst>
                <a:ext uri="{FF2B5EF4-FFF2-40B4-BE49-F238E27FC236}">
                  <a16:creationId xmlns:a16="http://schemas.microsoft.com/office/drawing/2014/main" id="{45366131-C1B2-A3C2-3F5B-A7640E4D1C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6" y="1107"/>
              <a:ext cx="264" cy="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77" name="Text Box 34">
              <a:extLst>
                <a:ext uri="{FF2B5EF4-FFF2-40B4-BE49-F238E27FC236}">
                  <a16:creationId xmlns:a16="http://schemas.microsoft.com/office/drawing/2014/main" id="{E49F1DEA-B284-DED7-5B0B-511645161B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1584"/>
              <a:ext cx="57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4mA</a:t>
              </a:r>
            </a:p>
          </p:txBody>
        </p:sp>
        <p:sp>
          <p:nvSpPr>
            <p:cNvPr id="43078" name="Oval 35">
              <a:extLst>
                <a:ext uri="{FF2B5EF4-FFF2-40B4-BE49-F238E27FC236}">
                  <a16:creationId xmlns:a16="http://schemas.microsoft.com/office/drawing/2014/main" id="{9DFF6B7C-90AD-DE2B-E660-D5DE24C1E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4" y="2151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3079" name="Oval 36">
              <a:extLst>
                <a:ext uri="{FF2B5EF4-FFF2-40B4-BE49-F238E27FC236}">
                  <a16:creationId xmlns:a16="http://schemas.microsoft.com/office/drawing/2014/main" id="{56FE9049-C50B-9109-FDDA-1F01FBA24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" y="1155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3080" name="Rectangle 37">
              <a:extLst>
                <a:ext uri="{FF2B5EF4-FFF2-40B4-BE49-F238E27FC236}">
                  <a16:creationId xmlns:a16="http://schemas.microsoft.com/office/drawing/2014/main" id="{0582D569-F036-BE1E-6838-F71EDAA9B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6" y="852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43081" name="Rectangle 38">
              <a:extLst>
                <a:ext uri="{FF2B5EF4-FFF2-40B4-BE49-F238E27FC236}">
                  <a16:creationId xmlns:a16="http://schemas.microsoft.com/office/drawing/2014/main" id="{11C87226-B3E7-D46B-DE35-5C55AC859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" y="740"/>
              <a:ext cx="29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i</a:t>
              </a:r>
              <a:r>
                <a:rPr kumimoji="1" lang="en-US" altLang="zh-CN" b="1" baseline="-25000">
                  <a:solidFill>
                    <a:srgbClr val="FF0000"/>
                  </a:solidFill>
                  <a:latin typeface="Times New Roman" panose="02020603050405020304" pitchFamily="18" charset="0"/>
                </a:rPr>
                <a:t>L</a:t>
              </a:r>
            </a:p>
          </p:txBody>
        </p:sp>
      </p:grpSp>
      <p:grpSp>
        <p:nvGrpSpPr>
          <p:cNvPr id="554023" name="Group 39">
            <a:extLst>
              <a:ext uri="{FF2B5EF4-FFF2-40B4-BE49-F238E27FC236}">
                <a16:creationId xmlns:a16="http://schemas.microsoft.com/office/drawing/2014/main" id="{05335A06-7DA8-EFCB-C626-6ACD74A17942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1125538"/>
            <a:ext cx="4049713" cy="2705100"/>
            <a:chOff x="480" y="576"/>
            <a:chExt cx="2551" cy="1704"/>
          </a:xfrm>
        </p:grpSpPr>
        <p:sp useBgFill="1">
          <p:nvSpPr>
            <p:cNvPr id="43020" name="Oval 40">
              <a:extLst>
                <a:ext uri="{FF2B5EF4-FFF2-40B4-BE49-F238E27FC236}">
                  <a16:creationId xmlns:a16="http://schemas.microsoft.com/office/drawing/2014/main" id="{B5AA80D7-48A1-7FBD-1730-338178D53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476"/>
              <a:ext cx="270" cy="281"/>
            </a:xfrm>
            <a:prstGeom prst="ellipse">
              <a:avLst/>
            </a:prstGeom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3021" name="Line 41">
              <a:extLst>
                <a:ext uri="{FF2B5EF4-FFF2-40B4-BE49-F238E27FC236}">
                  <a16:creationId xmlns:a16="http://schemas.microsoft.com/office/drawing/2014/main" id="{D90AB4FC-DB5E-8868-DAD6-A52BD8D58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6" y="915"/>
              <a:ext cx="0" cy="13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2" name="Rectangle 42">
              <a:extLst>
                <a:ext uri="{FF2B5EF4-FFF2-40B4-BE49-F238E27FC236}">
                  <a16:creationId xmlns:a16="http://schemas.microsoft.com/office/drawing/2014/main" id="{C234ACAA-DD61-54C0-584C-3137D44F8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" y="1209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023" name="Rectangle 43">
              <a:extLst>
                <a:ext uri="{FF2B5EF4-FFF2-40B4-BE49-F238E27FC236}">
                  <a16:creationId xmlns:a16="http://schemas.microsoft.com/office/drawing/2014/main" id="{02E5B4BE-2E61-A024-AAD0-13959E58D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" y="1619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43024" name="Line 44">
              <a:extLst>
                <a:ext uri="{FF2B5EF4-FFF2-40B4-BE49-F238E27FC236}">
                  <a16:creationId xmlns:a16="http://schemas.microsoft.com/office/drawing/2014/main" id="{6E282412-21F6-0964-084C-C884BD8DF1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921"/>
              <a:ext cx="124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3025" name="Group 45">
              <a:extLst>
                <a:ext uri="{FF2B5EF4-FFF2-40B4-BE49-F238E27FC236}">
                  <a16:creationId xmlns:a16="http://schemas.microsoft.com/office/drawing/2014/main" id="{993819E1-1C0B-0C53-F953-9004C9901E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8" y="1792"/>
              <a:ext cx="282" cy="126"/>
              <a:chOff x="2406" y="1672"/>
              <a:chExt cx="282" cy="126"/>
            </a:xfrm>
          </p:grpSpPr>
          <p:sp>
            <p:nvSpPr>
              <p:cNvPr id="43051" name="Line 46">
                <a:extLst>
                  <a:ext uri="{FF2B5EF4-FFF2-40B4-BE49-F238E27FC236}">
                    <a16:creationId xmlns:a16="http://schemas.microsoft.com/office/drawing/2014/main" id="{D0B090A0-8FF5-79A5-6B2A-A95FE07AE1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6" y="1672"/>
                <a:ext cx="28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52" name="Line 47">
                <a:extLst>
                  <a:ext uri="{FF2B5EF4-FFF2-40B4-BE49-F238E27FC236}">
                    <a16:creationId xmlns:a16="http://schemas.microsoft.com/office/drawing/2014/main" id="{0884FD90-B988-7356-1508-7BB579B56B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6" y="1798"/>
                <a:ext cx="28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3026" name="Line 48">
              <a:extLst>
                <a:ext uri="{FF2B5EF4-FFF2-40B4-BE49-F238E27FC236}">
                  <a16:creationId xmlns:a16="http://schemas.microsoft.com/office/drawing/2014/main" id="{F0CC9A50-4E1F-87E0-101D-47D6CFEA30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92" y="915"/>
              <a:ext cx="0" cy="87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7" name="Line 49">
              <a:extLst>
                <a:ext uri="{FF2B5EF4-FFF2-40B4-BE49-F238E27FC236}">
                  <a16:creationId xmlns:a16="http://schemas.microsoft.com/office/drawing/2014/main" id="{35206D2C-095D-5119-0F3E-039BEAA675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" y="2244"/>
              <a:ext cx="17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8" name="Line 50">
              <a:extLst>
                <a:ext uri="{FF2B5EF4-FFF2-40B4-BE49-F238E27FC236}">
                  <a16:creationId xmlns:a16="http://schemas.microsoft.com/office/drawing/2014/main" id="{C269EA54-2202-0389-DE21-BB2AE857CC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9" y="921"/>
              <a:ext cx="0" cy="131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43029" name="Rectangle 51">
              <a:extLst>
                <a:ext uri="{FF2B5EF4-FFF2-40B4-BE49-F238E27FC236}">
                  <a16:creationId xmlns:a16="http://schemas.microsoft.com/office/drawing/2014/main" id="{D59391EB-2D08-A92F-8EEF-FA522D2B5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4" y="1094"/>
              <a:ext cx="120" cy="256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030" name="Line 52">
              <a:extLst>
                <a:ext uri="{FF2B5EF4-FFF2-40B4-BE49-F238E27FC236}">
                  <a16:creationId xmlns:a16="http://schemas.microsoft.com/office/drawing/2014/main" id="{549237A8-FD45-2CE5-1D2C-C3D56EE7AD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" y="921"/>
              <a:ext cx="29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1" name="Line 53">
              <a:extLst>
                <a:ext uri="{FF2B5EF4-FFF2-40B4-BE49-F238E27FC236}">
                  <a16:creationId xmlns:a16="http://schemas.microsoft.com/office/drawing/2014/main" id="{267C7736-F0F6-1E25-2AE1-B150C355E9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3" y="736"/>
              <a:ext cx="195" cy="1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2" name="Line 54">
              <a:extLst>
                <a:ext uri="{FF2B5EF4-FFF2-40B4-BE49-F238E27FC236}">
                  <a16:creationId xmlns:a16="http://schemas.microsoft.com/office/drawing/2014/main" id="{C6DC9CBB-99CF-8F84-8603-F46CC24FEB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" y="672"/>
              <a:ext cx="195" cy="30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3" name="Text Box 55">
              <a:extLst>
                <a:ext uri="{FF2B5EF4-FFF2-40B4-BE49-F238E27FC236}">
                  <a16:creationId xmlns:a16="http://schemas.microsoft.com/office/drawing/2014/main" id="{4820C452-99EB-1331-46C4-BC084A3B3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912"/>
              <a:ext cx="4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t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=0</a:t>
              </a:r>
            </a:p>
          </p:txBody>
        </p:sp>
        <p:sp>
          <p:nvSpPr>
            <p:cNvPr id="43034" name="Text Box 56">
              <a:extLst>
                <a:ext uri="{FF2B5EF4-FFF2-40B4-BE49-F238E27FC236}">
                  <a16:creationId xmlns:a16="http://schemas.microsoft.com/office/drawing/2014/main" id="{9F4F0555-021F-90E3-D1F7-69B268E295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4" y="1722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C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 useBgFill="1">
          <p:nvSpPr>
            <p:cNvPr id="43035" name="Rectangle 57">
              <a:extLst>
                <a:ext uri="{FF2B5EF4-FFF2-40B4-BE49-F238E27FC236}">
                  <a16:creationId xmlns:a16="http://schemas.microsoft.com/office/drawing/2014/main" id="{1D864036-99CB-C4C1-FB59-D238DAB4A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4" y="1730"/>
              <a:ext cx="120" cy="256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036" name="Line 58">
              <a:extLst>
                <a:ext uri="{FF2B5EF4-FFF2-40B4-BE49-F238E27FC236}">
                  <a16:creationId xmlns:a16="http://schemas.microsoft.com/office/drawing/2014/main" id="{F869ABDA-FB21-FDD2-D573-F53DFAB63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6" y="1932"/>
              <a:ext cx="0" cy="31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43037" name="Rectangle 59">
              <a:extLst>
                <a:ext uri="{FF2B5EF4-FFF2-40B4-BE49-F238E27FC236}">
                  <a16:creationId xmlns:a16="http://schemas.microsoft.com/office/drawing/2014/main" id="{853119FF-CB5A-B1A6-B0B5-E751495EC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2" y="1106"/>
              <a:ext cx="120" cy="256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038" name="Line 60">
              <a:extLst>
                <a:ext uri="{FF2B5EF4-FFF2-40B4-BE49-F238E27FC236}">
                  <a16:creationId xmlns:a16="http://schemas.microsoft.com/office/drawing/2014/main" id="{194FB8F1-A59E-F18E-5FE6-73DD3D5B9E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0" y="1548"/>
              <a:ext cx="57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9" name="Text Box 61">
              <a:extLst>
                <a:ext uri="{FF2B5EF4-FFF2-40B4-BE49-F238E27FC236}">
                  <a16:creationId xmlns:a16="http://schemas.microsoft.com/office/drawing/2014/main" id="{DB86780C-EB3B-4161-D434-8CB3C753DA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0" y="1482"/>
              <a:ext cx="50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10V</a:t>
              </a:r>
            </a:p>
          </p:txBody>
        </p:sp>
        <p:sp>
          <p:nvSpPr>
            <p:cNvPr id="43040" name="Text Box 62">
              <a:extLst>
                <a:ext uri="{FF2B5EF4-FFF2-40B4-BE49-F238E27FC236}">
                  <a16:creationId xmlns:a16="http://schemas.microsoft.com/office/drawing/2014/main" id="{F59F1AB5-E5C9-0AE4-82A6-AFE4B5189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0" y="1034"/>
              <a:ext cx="63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4 k </a:t>
              </a:r>
              <a:r>
                <a:rPr kumimoji="1" lang="en-US" altLang="zh-CN" sz="2800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43041" name="Text Box 63">
              <a:extLst>
                <a:ext uri="{FF2B5EF4-FFF2-40B4-BE49-F238E27FC236}">
                  <a16:creationId xmlns:a16="http://schemas.microsoft.com/office/drawing/2014/main" id="{C2183B16-7098-2004-8BDB-99A6C6815F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0" y="1826"/>
              <a:ext cx="58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3k </a:t>
              </a:r>
              <a:r>
                <a:rPr kumimoji="1" lang="en-US" altLang="zh-CN" sz="2800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43042" name="Text Box 64">
              <a:extLst>
                <a:ext uri="{FF2B5EF4-FFF2-40B4-BE49-F238E27FC236}">
                  <a16:creationId xmlns:a16="http://schemas.microsoft.com/office/drawing/2014/main" id="{8872C03B-42DA-48E3-3A41-E0C2395C65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0" y="1106"/>
              <a:ext cx="58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4k </a:t>
              </a:r>
              <a:r>
                <a:rPr kumimoji="1" lang="en-US" altLang="zh-CN" sz="2800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43043" name="Line 65">
              <a:extLst>
                <a:ext uri="{FF2B5EF4-FFF2-40B4-BE49-F238E27FC236}">
                  <a16:creationId xmlns:a16="http://schemas.microsoft.com/office/drawing/2014/main" id="{71823439-63A8-92C4-CCA4-00D66F487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656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4" name="Text Box 66">
              <a:extLst>
                <a:ext uri="{FF2B5EF4-FFF2-40B4-BE49-F238E27FC236}">
                  <a16:creationId xmlns:a16="http://schemas.microsoft.com/office/drawing/2014/main" id="{9DDBB722-EC1D-F909-376D-ED4D35414C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2" y="1632"/>
              <a:ext cx="33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u</a:t>
              </a:r>
              <a:r>
                <a:rPr kumimoji="1" lang="en-US" altLang="zh-CN" b="1" baseline="-25000">
                  <a:solidFill>
                    <a:srgbClr val="FF0000"/>
                  </a:solidFill>
                  <a:latin typeface="Times New Roman" panose="02020603050405020304" pitchFamily="18" charset="0"/>
                </a:rPr>
                <a:t>c</a:t>
              </a:r>
              <a:endPara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045" name="Oval 67">
              <a:extLst>
                <a:ext uri="{FF2B5EF4-FFF2-40B4-BE49-F238E27FC236}">
                  <a16:creationId xmlns:a16="http://schemas.microsoft.com/office/drawing/2014/main" id="{1EA97438-117E-AC4F-070E-744B1942F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512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3046" name="Oval 68">
              <a:extLst>
                <a:ext uri="{FF2B5EF4-FFF2-40B4-BE49-F238E27FC236}">
                  <a16:creationId xmlns:a16="http://schemas.microsoft.com/office/drawing/2014/main" id="{FBFC60BE-CDEF-AE0F-6CD0-54915451E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1512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3047" name="Oval 69">
              <a:extLst>
                <a:ext uri="{FF2B5EF4-FFF2-40B4-BE49-F238E27FC236}">
                  <a16:creationId xmlns:a16="http://schemas.microsoft.com/office/drawing/2014/main" id="{7AA48A18-5ED7-998F-E46C-B912072F5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2208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3048" name="Oval 70">
              <a:extLst>
                <a:ext uri="{FF2B5EF4-FFF2-40B4-BE49-F238E27FC236}">
                  <a16:creationId xmlns:a16="http://schemas.microsoft.com/office/drawing/2014/main" id="{2EDE551E-2023-EC69-5764-D0D79A49D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888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3049" name="Rectangle 71">
              <a:extLst>
                <a:ext uri="{FF2B5EF4-FFF2-40B4-BE49-F238E27FC236}">
                  <a16:creationId xmlns:a16="http://schemas.microsoft.com/office/drawing/2014/main" id="{B4283064-4A27-1D50-BD10-1DDF8817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576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43050" name="Line 72">
              <a:extLst>
                <a:ext uri="{FF2B5EF4-FFF2-40B4-BE49-F238E27FC236}">
                  <a16:creationId xmlns:a16="http://schemas.microsoft.com/office/drawing/2014/main" id="{EF9933D7-E221-CD74-CC88-B7B57ADBC2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2" y="1464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54057" name="Text Box 73">
            <a:extLst>
              <a:ext uri="{FF2B5EF4-FFF2-40B4-BE49-F238E27FC236}">
                <a16:creationId xmlns:a16="http://schemas.microsoft.com/office/drawing/2014/main" id="{BE73F906-79E2-68CD-F49D-824A03F74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8862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</a:rPr>
              <a:t>a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554058" name="Text Box 74">
            <a:extLst>
              <a:ext uri="{FF2B5EF4-FFF2-40B4-BE49-F238E27FC236}">
                <a16:creationId xmlns:a16="http://schemas.microsoft.com/office/drawing/2014/main" id="{51210443-D0C2-2EC9-4176-D16C56016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36576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</a:rPr>
              <a:t>b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</a:t>
            </a:r>
          </a:p>
        </p:txBody>
      </p:sp>
      <p:pic>
        <p:nvPicPr>
          <p:cNvPr id="43019" name="Picture 68" descr="j0293236">
            <a:extLst>
              <a:ext uri="{FF2B5EF4-FFF2-40B4-BE49-F238E27FC236}">
                <a16:creationId xmlns:a16="http://schemas.microsoft.com/office/drawing/2014/main" id="{A0B86AAE-6F9A-A13E-3D4D-E531102B2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5853113"/>
            <a:ext cx="755650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3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54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3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53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53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53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88" grpId="0" autoUpdateAnimBg="0"/>
      <p:bldP spid="554057" grpId="0" autoUpdateAnimBg="0"/>
      <p:bldP spid="554058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3">
            <a:extLst>
              <a:ext uri="{FF2B5EF4-FFF2-40B4-BE49-F238E27FC236}">
                <a16:creationId xmlns:a16="http://schemas.microsoft.com/office/drawing/2014/main" id="{21542352-E7F6-E3C5-A24D-AFA50EE4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AEC7D7-324A-40CF-A31A-5926DD94A072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642052" name="Text Box 4">
            <a:extLst>
              <a:ext uri="{FF2B5EF4-FFF2-40B4-BE49-F238E27FC236}">
                <a16:creationId xmlns:a16="http://schemas.microsoft.com/office/drawing/2014/main" id="{8F6E65E6-2ECD-7A1A-3CEC-62678022D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1113" y="925513"/>
            <a:ext cx="3346451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2.1.1 </a:t>
            </a:r>
            <a:r>
              <a:rPr kumimoji="1"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电容元件</a:t>
            </a:r>
          </a:p>
        </p:txBody>
      </p:sp>
      <p:graphicFrame>
        <p:nvGraphicFramePr>
          <p:cNvPr id="642053" name="Object 5">
            <a:extLst>
              <a:ext uri="{FF2B5EF4-FFF2-40B4-BE49-F238E27FC236}">
                <a16:creationId xmlns:a16="http://schemas.microsoft.com/office/drawing/2014/main" id="{2AEA7069-DEC5-B83B-EBF2-D267EFFD23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63925" y="2462213"/>
          <a:ext cx="2017713" cy="143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431613" imgH="406224" progId="Equation.3">
                  <p:embed/>
                </p:oleObj>
              </mc:Choice>
              <mc:Fallback>
                <p:oleObj name="公式" r:id="rId3" imgW="431613" imgH="40622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925" y="2462213"/>
                        <a:ext cx="2017713" cy="14303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2054" name="Text Box 6">
            <a:extLst>
              <a:ext uri="{FF2B5EF4-FFF2-40B4-BE49-F238E27FC236}">
                <a16:creationId xmlns:a16="http://schemas.microsoft.com/office/drawing/2014/main" id="{780CCC7C-0913-204F-72CC-1C12C9571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0" y="1504950"/>
            <a:ext cx="4070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单位电压下存储的电荷</a:t>
            </a:r>
          </a:p>
        </p:txBody>
      </p:sp>
      <p:sp>
        <p:nvSpPr>
          <p:cNvPr id="642055" name="Text Box 7">
            <a:extLst>
              <a:ext uri="{FF2B5EF4-FFF2-40B4-BE49-F238E27FC236}">
                <a16:creationId xmlns:a16="http://schemas.microsoft.com/office/drawing/2014/main" id="{00BAAA54-F24E-FB49-F512-B37FC4EAC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7225" y="2503488"/>
            <a:ext cx="3097213" cy="95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单位：法拉</a:t>
            </a:r>
            <a:endParaRPr kumimoji="1"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F, </a:t>
            </a:r>
            <a:r>
              <a:rPr kumimoji="1"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F, pF, nF</a:t>
            </a:r>
            <a:endParaRPr kumimoji="1" lang="en-US" altLang="zh-CN" sz="2800" b="1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642056" name="Group 8">
            <a:extLst>
              <a:ext uri="{FF2B5EF4-FFF2-40B4-BE49-F238E27FC236}">
                <a16:creationId xmlns:a16="http://schemas.microsoft.com/office/drawing/2014/main" id="{002DEC0B-A6DE-B3A6-172D-3B0EDC3B4075}"/>
              </a:ext>
            </a:extLst>
          </p:cNvPr>
          <p:cNvGrpSpPr>
            <a:grpSpLocks/>
          </p:cNvGrpSpPr>
          <p:nvPr/>
        </p:nvGrpSpPr>
        <p:grpSpPr bwMode="auto">
          <a:xfrm>
            <a:off x="942975" y="1971675"/>
            <a:ext cx="2286000" cy="2493963"/>
            <a:chOff x="432" y="906"/>
            <a:chExt cx="1440" cy="1571"/>
          </a:xfrm>
        </p:grpSpPr>
        <p:sp>
          <p:nvSpPr>
            <p:cNvPr id="7205" name="Line 9">
              <a:extLst>
                <a:ext uri="{FF2B5EF4-FFF2-40B4-BE49-F238E27FC236}">
                  <a16:creationId xmlns:a16="http://schemas.microsoft.com/office/drawing/2014/main" id="{1432D1A8-F3F0-41E6-09C7-CDF4381AE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715"/>
              <a:ext cx="480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6" name="Line 10">
              <a:extLst>
                <a:ext uri="{FF2B5EF4-FFF2-40B4-BE49-F238E27FC236}">
                  <a16:creationId xmlns:a16="http://schemas.microsoft.com/office/drawing/2014/main" id="{06BF5538-DDA4-9CBB-E8E6-EEAFB988D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884"/>
              <a:ext cx="480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7" name="Line 11">
              <a:extLst>
                <a:ext uri="{FF2B5EF4-FFF2-40B4-BE49-F238E27FC236}">
                  <a16:creationId xmlns:a16="http://schemas.microsoft.com/office/drawing/2014/main" id="{472B6792-F1C6-45AD-39ED-AB09672A3C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1422"/>
              <a:ext cx="0" cy="293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8" name="Line 12">
              <a:extLst>
                <a:ext uri="{FF2B5EF4-FFF2-40B4-BE49-F238E27FC236}">
                  <a16:creationId xmlns:a16="http://schemas.microsoft.com/office/drawing/2014/main" id="{4ED0C01F-2D70-1708-6114-F93161A363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1884"/>
              <a:ext cx="0" cy="593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9" name="Text Box 13">
              <a:extLst>
                <a:ext uri="{FF2B5EF4-FFF2-40B4-BE49-F238E27FC236}">
                  <a16:creationId xmlns:a16="http://schemas.microsoft.com/office/drawing/2014/main" id="{049F063C-3321-B3A8-E76C-9703610B28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440"/>
              <a:ext cx="6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++ ++</a:t>
              </a:r>
            </a:p>
          </p:txBody>
        </p:sp>
        <p:sp>
          <p:nvSpPr>
            <p:cNvPr id="7210" name="Text Box 14">
              <a:extLst>
                <a:ext uri="{FF2B5EF4-FFF2-40B4-BE49-F238E27FC236}">
                  <a16:creationId xmlns:a16="http://schemas.microsoft.com/office/drawing/2014/main" id="{EA8D5344-611F-AE87-F95F-91933CEED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776"/>
              <a:ext cx="5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- -  - -</a:t>
              </a:r>
            </a:p>
          </p:txBody>
        </p:sp>
        <p:sp>
          <p:nvSpPr>
            <p:cNvPr id="7211" name="Text Box 15">
              <a:extLst>
                <a:ext uri="{FF2B5EF4-FFF2-40B4-BE49-F238E27FC236}">
                  <a16:creationId xmlns:a16="http://schemas.microsoft.com/office/drawing/2014/main" id="{AC048E66-264B-8D97-5CD6-3F4D28036E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1392"/>
              <a:ext cx="4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rgbClr val="0000CC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+q</a:t>
              </a:r>
            </a:p>
          </p:txBody>
        </p:sp>
        <p:sp>
          <p:nvSpPr>
            <p:cNvPr id="7212" name="Text Box 16">
              <a:extLst>
                <a:ext uri="{FF2B5EF4-FFF2-40B4-BE49-F238E27FC236}">
                  <a16:creationId xmlns:a16="http://schemas.microsoft.com/office/drawing/2014/main" id="{207A34BB-3BBF-644D-DE00-FB2D9CFC35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1776"/>
              <a:ext cx="3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00CC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r>
                <a:rPr kumimoji="1" lang="en-US" altLang="zh-CN" sz="2800" b="1" i="1">
                  <a:solidFill>
                    <a:srgbClr val="0000CC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q</a:t>
              </a:r>
            </a:p>
          </p:txBody>
        </p:sp>
        <p:sp>
          <p:nvSpPr>
            <p:cNvPr id="7213" name="Text Box 17">
              <a:extLst>
                <a:ext uri="{FF2B5EF4-FFF2-40B4-BE49-F238E27FC236}">
                  <a16:creationId xmlns:a16="http://schemas.microsoft.com/office/drawing/2014/main" id="{F06A954F-DB5C-ACCD-46A3-82B29EF01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554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b="1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endPara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7214" name="Text Box 18">
              <a:extLst>
                <a:ext uri="{FF2B5EF4-FFF2-40B4-BE49-F238E27FC236}">
                  <a16:creationId xmlns:a16="http://schemas.microsoft.com/office/drawing/2014/main" id="{228CC999-B9C4-9773-F516-E527A4ABDB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8" y="906"/>
              <a:ext cx="1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b="1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i</a:t>
              </a:r>
              <a:endPara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7215" name="Line 19">
              <a:extLst>
                <a:ext uri="{FF2B5EF4-FFF2-40B4-BE49-F238E27FC236}">
                  <a16:creationId xmlns:a16="http://schemas.microsoft.com/office/drawing/2014/main" id="{AB063A38-A55B-4ED6-4284-BD87B5534E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1440"/>
              <a:ext cx="0" cy="81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16" name="Line 20">
              <a:extLst>
                <a:ext uri="{FF2B5EF4-FFF2-40B4-BE49-F238E27FC236}">
                  <a16:creationId xmlns:a16="http://schemas.microsoft.com/office/drawing/2014/main" id="{04FA630E-B218-6924-80EF-4452A8E51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1008"/>
              <a:ext cx="0" cy="408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42069" name="Rectangle 21">
            <a:extLst>
              <a:ext uri="{FF2B5EF4-FFF2-40B4-BE49-F238E27FC236}">
                <a16:creationId xmlns:a16="http://schemas.microsoft.com/office/drawing/2014/main" id="{E4D0BBDA-8D70-5A9A-A30F-DECF5FAA1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1436688"/>
            <a:ext cx="1644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1. 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电容</a:t>
            </a:r>
          </a:p>
        </p:txBody>
      </p:sp>
      <p:grpSp>
        <p:nvGrpSpPr>
          <p:cNvPr id="642070" name="Group 22">
            <a:extLst>
              <a:ext uri="{FF2B5EF4-FFF2-40B4-BE49-F238E27FC236}">
                <a16:creationId xmlns:a16="http://schemas.microsoft.com/office/drawing/2014/main" id="{C5E63D88-B0E2-7792-E6D1-C91E55F0E416}"/>
              </a:ext>
            </a:extLst>
          </p:cNvPr>
          <p:cNvGrpSpPr>
            <a:grpSpLocks/>
          </p:cNvGrpSpPr>
          <p:nvPr/>
        </p:nvGrpSpPr>
        <p:grpSpPr bwMode="auto">
          <a:xfrm>
            <a:off x="4883150" y="4251325"/>
            <a:ext cx="762000" cy="1503363"/>
            <a:chOff x="3456" y="2640"/>
            <a:chExt cx="480" cy="947"/>
          </a:xfrm>
        </p:grpSpPr>
        <p:sp>
          <p:nvSpPr>
            <p:cNvPr id="7201" name="Line 23">
              <a:extLst>
                <a:ext uri="{FF2B5EF4-FFF2-40B4-BE49-F238E27FC236}">
                  <a16:creationId xmlns:a16="http://schemas.microsoft.com/office/drawing/2014/main" id="{90F3CCF0-0E76-EDAD-1DC1-6D8F2B0893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3222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2" name="Line 24">
              <a:extLst>
                <a:ext uri="{FF2B5EF4-FFF2-40B4-BE49-F238E27FC236}">
                  <a16:creationId xmlns:a16="http://schemas.microsoft.com/office/drawing/2014/main" id="{8BD60A17-580A-957C-1156-1B5F451E10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6" y="2640"/>
              <a:ext cx="0" cy="4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3" name="Line 25">
              <a:extLst>
                <a:ext uri="{FF2B5EF4-FFF2-40B4-BE49-F238E27FC236}">
                  <a16:creationId xmlns:a16="http://schemas.microsoft.com/office/drawing/2014/main" id="{10931EAF-9617-D965-C870-857DF1A11F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6" y="3222"/>
              <a:ext cx="0" cy="3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7204" name="Rectangle 26">
              <a:extLst>
                <a:ext uri="{FF2B5EF4-FFF2-40B4-BE49-F238E27FC236}">
                  <a16:creationId xmlns:a16="http://schemas.microsoft.com/office/drawing/2014/main" id="{4D9B60F9-96E2-7C28-8945-F838489B9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24"/>
              <a:ext cx="480" cy="83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</p:grpSp>
      <p:sp>
        <p:nvSpPr>
          <p:cNvPr id="642075" name="Text Box 27">
            <a:extLst>
              <a:ext uri="{FF2B5EF4-FFF2-40B4-BE49-F238E27FC236}">
                <a16:creationId xmlns:a16="http://schemas.microsoft.com/office/drawing/2014/main" id="{26ADE5FC-A7CE-FD63-98E7-3B1570D73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4765675"/>
            <a:ext cx="1831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电容符号</a:t>
            </a:r>
          </a:p>
        </p:txBody>
      </p:sp>
      <p:sp>
        <p:nvSpPr>
          <p:cNvPr id="642076" name="Text Box 28">
            <a:extLst>
              <a:ext uri="{FF2B5EF4-FFF2-40B4-BE49-F238E27FC236}">
                <a16:creationId xmlns:a16="http://schemas.microsoft.com/office/drawing/2014/main" id="{15717E67-C063-B69F-A44D-F2386B4C7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5588" y="5773738"/>
            <a:ext cx="15779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有极性</a:t>
            </a:r>
          </a:p>
        </p:txBody>
      </p:sp>
      <p:grpSp>
        <p:nvGrpSpPr>
          <p:cNvPr id="642077" name="Group 29">
            <a:extLst>
              <a:ext uri="{FF2B5EF4-FFF2-40B4-BE49-F238E27FC236}">
                <a16:creationId xmlns:a16="http://schemas.microsoft.com/office/drawing/2014/main" id="{CC289C86-C88A-E3FB-96DA-68B4A7E0EEA8}"/>
              </a:ext>
            </a:extLst>
          </p:cNvPr>
          <p:cNvGrpSpPr>
            <a:grpSpLocks/>
          </p:cNvGrpSpPr>
          <p:nvPr/>
        </p:nvGrpSpPr>
        <p:grpSpPr bwMode="auto">
          <a:xfrm>
            <a:off x="2959100" y="4262438"/>
            <a:ext cx="1363663" cy="2117725"/>
            <a:chOff x="1991" y="2628"/>
            <a:chExt cx="794" cy="1522"/>
          </a:xfrm>
        </p:grpSpPr>
        <p:grpSp>
          <p:nvGrpSpPr>
            <p:cNvPr id="7195" name="Group 30">
              <a:extLst>
                <a:ext uri="{FF2B5EF4-FFF2-40B4-BE49-F238E27FC236}">
                  <a16:creationId xmlns:a16="http://schemas.microsoft.com/office/drawing/2014/main" id="{D3C68A3F-EC6E-13D0-CA7D-FC5E64A6CC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4" y="2628"/>
              <a:ext cx="480" cy="947"/>
              <a:chOff x="1380" y="2532"/>
              <a:chExt cx="480" cy="947"/>
            </a:xfrm>
          </p:grpSpPr>
          <p:sp>
            <p:nvSpPr>
              <p:cNvPr id="7197" name="Line 31">
                <a:extLst>
                  <a:ext uri="{FF2B5EF4-FFF2-40B4-BE49-F238E27FC236}">
                    <a16:creationId xmlns:a16="http://schemas.microsoft.com/office/drawing/2014/main" id="{36FD32CA-674E-245C-4E95-D7B178BED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80" y="2945"/>
                <a:ext cx="4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98" name="Line 32">
                <a:extLst>
                  <a:ext uri="{FF2B5EF4-FFF2-40B4-BE49-F238E27FC236}">
                    <a16:creationId xmlns:a16="http://schemas.microsoft.com/office/drawing/2014/main" id="{DBD121D3-D643-8302-AD84-4071B45BE5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80" y="3114"/>
                <a:ext cx="4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99" name="Line 33">
                <a:extLst>
                  <a:ext uri="{FF2B5EF4-FFF2-40B4-BE49-F238E27FC236}">
                    <a16:creationId xmlns:a16="http://schemas.microsoft.com/office/drawing/2014/main" id="{2150722F-315A-0A0F-715E-9D391710DA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0" y="2532"/>
                <a:ext cx="0" cy="41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0" name="Line 34">
                <a:extLst>
                  <a:ext uri="{FF2B5EF4-FFF2-40B4-BE49-F238E27FC236}">
                    <a16:creationId xmlns:a16="http://schemas.microsoft.com/office/drawing/2014/main" id="{22A41705-70EA-D483-8660-1F580FB51C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0" y="3114"/>
                <a:ext cx="0" cy="36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196" name="Text Box 35">
              <a:extLst>
                <a:ext uri="{FF2B5EF4-FFF2-40B4-BE49-F238E27FC236}">
                  <a16:creationId xmlns:a16="http://schemas.microsoft.com/office/drawing/2014/main" id="{886E9786-F3F1-071D-296B-128BFA3487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1" y="3777"/>
              <a:ext cx="794" cy="3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无极性</a:t>
              </a:r>
            </a:p>
          </p:txBody>
        </p:sp>
      </p:grpSp>
      <p:grpSp>
        <p:nvGrpSpPr>
          <p:cNvPr id="642084" name="Group 36">
            <a:extLst>
              <a:ext uri="{FF2B5EF4-FFF2-40B4-BE49-F238E27FC236}">
                <a16:creationId xmlns:a16="http://schemas.microsoft.com/office/drawing/2014/main" id="{B89B1CD6-58D9-48E6-1FEE-7C97326214C4}"/>
              </a:ext>
            </a:extLst>
          </p:cNvPr>
          <p:cNvGrpSpPr>
            <a:grpSpLocks/>
          </p:cNvGrpSpPr>
          <p:nvPr/>
        </p:nvGrpSpPr>
        <p:grpSpPr bwMode="auto">
          <a:xfrm>
            <a:off x="5381625" y="4152900"/>
            <a:ext cx="444500" cy="641350"/>
            <a:chOff x="4622" y="2956"/>
            <a:chExt cx="280" cy="404"/>
          </a:xfrm>
        </p:grpSpPr>
        <p:sp>
          <p:nvSpPr>
            <p:cNvPr id="7193" name="Oval 37">
              <a:extLst>
                <a:ext uri="{FF2B5EF4-FFF2-40B4-BE49-F238E27FC236}">
                  <a16:creationId xmlns:a16="http://schemas.microsoft.com/office/drawing/2014/main" id="{53DE8338-1537-4E67-684A-B4C308928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2" y="3036"/>
              <a:ext cx="240" cy="22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7194" name="Text Box 38">
              <a:extLst>
                <a:ext uri="{FF2B5EF4-FFF2-40B4-BE49-F238E27FC236}">
                  <a16:creationId xmlns:a16="http://schemas.microsoft.com/office/drawing/2014/main" id="{5B59AA81-8188-65AE-3F27-BAD9DD6266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2" y="2956"/>
              <a:ext cx="28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</a:p>
          </p:txBody>
        </p:sp>
      </p:grpSp>
      <p:grpSp>
        <p:nvGrpSpPr>
          <p:cNvPr id="642087" name="Group 39">
            <a:extLst>
              <a:ext uri="{FF2B5EF4-FFF2-40B4-BE49-F238E27FC236}">
                <a16:creationId xmlns:a16="http://schemas.microsoft.com/office/drawing/2014/main" id="{F649B3CF-DC9A-95A7-1E61-4AC9ECD41F37}"/>
              </a:ext>
            </a:extLst>
          </p:cNvPr>
          <p:cNvGrpSpPr>
            <a:grpSpLocks/>
          </p:cNvGrpSpPr>
          <p:nvPr/>
        </p:nvGrpSpPr>
        <p:grpSpPr bwMode="auto">
          <a:xfrm>
            <a:off x="5397500" y="4914900"/>
            <a:ext cx="415925" cy="736600"/>
            <a:chOff x="4164" y="3148"/>
            <a:chExt cx="262" cy="464"/>
          </a:xfrm>
        </p:grpSpPr>
        <p:sp>
          <p:nvSpPr>
            <p:cNvPr id="7191" name="Oval 40">
              <a:extLst>
                <a:ext uri="{FF2B5EF4-FFF2-40B4-BE49-F238E27FC236}">
                  <a16:creationId xmlns:a16="http://schemas.microsoft.com/office/drawing/2014/main" id="{B5A32FC6-66B3-8595-D98F-71A9D662E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4" y="3384"/>
              <a:ext cx="240" cy="22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7192" name="Text Box 41">
              <a:extLst>
                <a:ext uri="{FF2B5EF4-FFF2-40B4-BE49-F238E27FC236}">
                  <a16:creationId xmlns:a16="http://schemas.microsoft.com/office/drawing/2014/main" id="{3DD8D63A-0BB2-375F-5114-4F6A774DBA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6" y="3148"/>
              <a:ext cx="26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_</a:t>
              </a:r>
            </a:p>
          </p:txBody>
        </p:sp>
      </p:grpSp>
      <p:grpSp>
        <p:nvGrpSpPr>
          <p:cNvPr id="642090" name="Group 42">
            <a:extLst>
              <a:ext uri="{FF2B5EF4-FFF2-40B4-BE49-F238E27FC236}">
                <a16:creationId xmlns:a16="http://schemas.microsoft.com/office/drawing/2014/main" id="{4BEE44A6-4EA8-0016-36C6-1CBFDA73C732}"/>
              </a:ext>
            </a:extLst>
          </p:cNvPr>
          <p:cNvGrpSpPr>
            <a:grpSpLocks/>
          </p:cNvGrpSpPr>
          <p:nvPr/>
        </p:nvGrpSpPr>
        <p:grpSpPr bwMode="auto">
          <a:xfrm>
            <a:off x="6272213" y="4189413"/>
            <a:ext cx="790575" cy="1503362"/>
            <a:chOff x="4656" y="2629"/>
            <a:chExt cx="498" cy="947"/>
          </a:xfrm>
        </p:grpSpPr>
        <p:grpSp>
          <p:nvGrpSpPr>
            <p:cNvPr id="7185" name="Group 43">
              <a:extLst>
                <a:ext uri="{FF2B5EF4-FFF2-40B4-BE49-F238E27FC236}">
                  <a16:creationId xmlns:a16="http://schemas.microsoft.com/office/drawing/2014/main" id="{1B1A1A1E-12A1-65C6-9C34-B79066FF5E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6" y="2629"/>
              <a:ext cx="480" cy="947"/>
              <a:chOff x="1380" y="2532"/>
              <a:chExt cx="480" cy="947"/>
            </a:xfrm>
          </p:grpSpPr>
          <p:sp>
            <p:nvSpPr>
              <p:cNvPr id="7187" name="Line 44">
                <a:extLst>
                  <a:ext uri="{FF2B5EF4-FFF2-40B4-BE49-F238E27FC236}">
                    <a16:creationId xmlns:a16="http://schemas.microsoft.com/office/drawing/2014/main" id="{81AEB630-478B-F564-F15F-44CB718A1C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80" y="2945"/>
                <a:ext cx="4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88" name="Line 45">
                <a:extLst>
                  <a:ext uri="{FF2B5EF4-FFF2-40B4-BE49-F238E27FC236}">
                    <a16:creationId xmlns:a16="http://schemas.microsoft.com/office/drawing/2014/main" id="{76C92381-2FFB-E353-D7EB-63C6B65124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80" y="3114"/>
                <a:ext cx="4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89" name="Line 46">
                <a:extLst>
                  <a:ext uri="{FF2B5EF4-FFF2-40B4-BE49-F238E27FC236}">
                    <a16:creationId xmlns:a16="http://schemas.microsoft.com/office/drawing/2014/main" id="{00F70D22-F912-9DAA-75CF-D002D0127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0" y="2532"/>
                <a:ext cx="0" cy="41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90" name="Line 47">
                <a:extLst>
                  <a:ext uri="{FF2B5EF4-FFF2-40B4-BE49-F238E27FC236}">
                    <a16:creationId xmlns:a16="http://schemas.microsoft.com/office/drawing/2014/main" id="{514DD360-18B2-6209-9BFB-EDC4179732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0" y="3114"/>
                <a:ext cx="0" cy="36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186" name="Rectangle 48">
              <a:extLst>
                <a:ext uri="{FF2B5EF4-FFF2-40B4-BE49-F238E27FC236}">
                  <a16:creationId xmlns:a16="http://schemas.microsoft.com/office/drawing/2014/main" id="{2D8917F6-A580-7956-29F0-51A3612DC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2714"/>
              <a:ext cx="28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36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</a:p>
          </p:txBody>
        </p:sp>
      </p:grpSp>
      <p:sp>
        <p:nvSpPr>
          <p:cNvPr id="7184" name="Text Box 4">
            <a:extLst>
              <a:ext uri="{FF2B5EF4-FFF2-40B4-BE49-F238E27FC236}">
                <a16:creationId xmlns:a16="http://schemas.microsoft.com/office/drawing/2014/main" id="{D7F45298-01D0-D3C1-CCFC-72FEB2401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63" y="412750"/>
            <a:ext cx="6737350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2.1 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动态元件</a:t>
            </a: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--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电容元件与电感元件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2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2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4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6420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420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4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42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4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42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4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4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4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4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2" grpId="0"/>
      <p:bldP spid="642054" grpId="0" autoUpdateAnimBg="0"/>
      <p:bldP spid="642055" grpId="0" autoUpdateAnimBg="0"/>
      <p:bldP spid="642069" grpId="0" autoUpdateAnimBg="0"/>
      <p:bldP spid="642075" grpId="0" build="p" autoUpdateAnimBg="0"/>
      <p:bldP spid="642076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3">
            <a:extLst>
              <a:ext uri="{FF2B5EF4-FFF2-40B4-BE49-F238E27FC236}">
                <a16:creationId xmlns:a16="http://schemas.microsoft.com/office/drawing/2014/main" id="{316B9A6C-566F-6594-CC74-30D60D15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B75719-05F8-460A-8A8A-306ABFEF409C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55010" name="Text Box 2">
            <a:extLst>
              <a:ext uri="{FF2B5EF4-FFF2-40B4-BE49-F238E27FC236}">
                <a16:creationId xmlns:a16="http://schemas.microsoft.com/office/drawing/2014/main" id="{C5D1D274-BA6F-7DBA-D7A5-1076F6AB4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4433888"/>
            <a:ext cx="5715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一阶常系数非齐次线性微分方程 </a:t>
            </a:r>
          </a:p>
        </p:txBody>
      </p:sp>
      <p:graphicFrame>
        <p:nvGraphicFramePr>
          <p:cNvPr id="555011" name="Object 3">
            <a:extLst>
              <a:ext uri="{FF2B5EF4-FFF2-40B4-BE49-F238E27FC236}">
                <a16:creationId xmlns:a16="http://schemas.microsoft.com/office/drawing/2014/main" id="{258E48F2-E216-A159-9A80-CCA61A713D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263" y="2828925"/>
          <a:ext cx="283686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723934" imgH="104611" progId="Equation.3">
                  <p:embed/>
                </p:oleObj>
              </mc:Choice>
              <mc:Fallback>
                <p:oleObj name="公式" r:id="rId3" imgW="723934" imgH="10461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3" y="2828925"/>
                        <a:ext cx="2836862" cy="676275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5012" name="Rectangle 4">
            <a:extLst>
              <a:ext uri="{FF2B5EF4-FFF2-40B4-BE49-F238E27FC236}">
                <a16:creationId xmlns:a16="http://schemas.microsoft.com/office/drawing/2014/main" id="{6D3EAC4F-D5C3-FA53-A77A-3510E8C03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087563"/>
            <a:ext cx="3886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latin typeface="Times New Roman" panose="02020603050405020304" pitchFamily="18" charset="0"/>
              </a:rPr>
              <a:t>1</a:t>
            </a:r>
            <a:r>
              <a:rPr lang="zh-CN" altLang="en-US" sz="2800" b="1">
                <a:latin typeface="Times New Roman" panose="02020603050405020304" pitchFamily="18" charset="0"/>
              </a:rPr>
              <a:t>）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列微分方程</a:t>
            </a:r>
          </a:p>
        </p:txBody>
      </p:sp>
      <p:sp>
        <p:nvSpPr>
          <p:cNvPr id="555013" name="Rectangle 5">
            <a:extLst>
              <a:ext uri="{FF2B5EF4-FFF2-40B4-BE49-F238E27FC236}">
                <a16:creationId xmlns:a16="http://schemas.microsoft.com/office/drawing/2014/main" id="{96DBBADA-9E71-337B-55C0-ADDD9E9CD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" y="347663"/>
            <a:ext cx="550862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2.3   </a:t>
            </a:r>
            <a:r>
              <a:rPr lang="en-US" altLang="zh-CN" sz="36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RC</a:t>
            </a:r>
            <a:r>
              <a:rPr lang="zh-CN" altLang="en-US" sz="3600" b="1">
                <a:solidFill>
                  <a:srgbClr val="FF0000"/>
                </a:solidFill>
                <a:ea typeface="楷体_GB2312" pitchFamily="49" charset="-122"/>
              </a:rPr>
              <a:t>电路的暂态分析</a:t>
            </a:r>
          </a:p>
        </p:txBody>
      </p:sp>
      <p:sp>
        <p:nvSpPr>
          <p:cNvPr id="555014" name="Rectangle 6">
            <a:extLst>
              <a:ext uri="{FF2B5EF4-FFF2-40B4-BE49-F238E27FC236}">
                <a16:creationId xmlns:a16="http://schemas.microsoft.com/office/drawing/2014/main" id="{986D6FD1-7500-E4EF-2384-05682A8CB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2513"/>
            <a:ext cx="65389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2.3.1 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一阶电路的三要素公式</a:t>
            </a:r>
          </a:p>
        </p:txBody>
      </p:sp>
      <p:sp>
        <p:nvSpPr>
          <p:cNvPr id="555015" name="Text Box 7">
            <a:extLst>
              <a:ext uri="{FF2B5EF4-FFF2-40B4-BE49-F238E27FC236}">
                <a16:creationId xmlns:a16="http://schemas.microsoft.com/office/drawing/2014/main" id="{E8D3D366-9D59-4D92-EE2E-ABC1BC2FFB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77963"/>
            <a:ext cx="3048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1. </a:t>
            </a:r>
            <a:r>
              <a:rPr kumimoji="1"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公式的推导</a:t>
            </a:r>
          </a:p>
        </p:txBody>
      </p:sp>
      <p:grpSp>
        <p:nvGrpSpPr>
          <p:cNvPr id="555016" name="Group 8">
            <a:extLst>
              <a:ext uri="{FF2B5EF4-FFF2-40B4-BE49-F238E27FC236}">
                <a16:creationId xmlns:a16="http://schemas.microsoft.com/office/drawing/2014/main" id="{6C02FFB4-2330-A4A5-2FF4-6BF6EBD86445}"/>
              </a:ext>
            </a:extLst>
          </p:cNvPr>
          <p:cNvGrpSpPr>
            <a:grpSpLocks/>
          </p:cNvGrpSpPr>
          <p:nvPr/>
        </p:nvGrpSpPr>
        <p:grpSpPr bwMode="auto">
          <a:xfrm>
            <a:off x="5003800" y="981075"/>
            <a:ext cx="3879850" cy="2209800"/>
            <a:chOff x="3024" y="888"/>
            <a:chExt cx="2444" cy="1392"/>
          </a:xfrm>
        </p:grpSpPr>
        <p:sp useBgFill="1">
          <p:nvSpPr>
            <p:cNvPr id="44057" name="Oval 9">
              <a:extLst>
                <a:ext uri="{FF2B5EF4-FFF2-40B4-BE49-F238E27FC236}">
                  <a16:creationId xmlns:a16="http://schemas.microsoft.com/office/drawing/2014/main" id="{3F2813D4-FFFB-8F64-565B-3DB359391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627"/>
              <a:ext cx="270" cy="287"/>
            </a:xfrm>
            <a:prstGeom prst="ellipse">
              <a:avLst/>
            </a:prstGeom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4058" name="Text Box 10">
              <a:extLst>
                <a:ext uri="{FF2B5EF4-FFF2-40B4-BE49-F238E27FC236}">
                  <a16:creationId xmlns:a16="http://schemas.microsoft.com/office/drawing/2014/main" id="{ED7D2A76-D0C8-5CC7-EAD0-9079EFA897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936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44059" name="Line 11">
              <a:extLst>
                <a:ext uri="{FF2B5EF4-FFF2-40B4-BE49-F238E27FC236}">
                  <a16:creationId xmlns:a16="http://schemas.microsoft.com/office/drawing/2014/main" id="{EA8AEEFA-3E0E-4C5E-665E-CAF58E684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9" y="1261"/>
              <a:ext cx="0" cy="1019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4060" name="Group 12">
              <a:extLst>
                <a:ext uri="{FF2B5EF4-FFF2-40B4-BE49-F238E27FC236}">
                  <a16:creationId xmlns:a16="http://schemas.microsoft.com/office/drawing/2014/main" id="{5D8E95AD-A770-C790-9785-1ACC8E031B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6" y="1261"/>
              <a:ext cx="352" cy="1019"/>
              <a:chOff x="3072" y="1296"/>
              <a:chExt cx="192" cy="768"/>
            </a:xfrm>
          </p:grpSpPr>
          <p:sp>
            <p:nvSpPr>
              <p:cNvPr id="44079" name="Line 13">
                <a:extLst>
                  <a:ext uri="{FF2B5EF4-FFF2-40B4-BE49-F238E27FC236}">
                    <a16:creationId xmlns:a16="http://schemas.microsoft.com/office/drawing/2014/main" id="{DA64001C-E6C7-16E4-5C30-26F075C33E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163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080" name="Line 14">
                <a:extLst>
                  <a:ext uri="{FF2B5EF4-FFF2-40B4-BE49-F238E27FC236}">
                    <a16:creationId xmlns:a16="http://schemas.microsoft.com/office/drawing/2014/main" id="{B547FE88-62A1-F49E-CF74-BDD433D89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1728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081" name="Line 15">
                <a:extLst>
                  <a:ext uri="{FF2B5EF4-FFF2-40B4-BE49-F238E27FC236}">
                    <a16:creationId xmlns:a16="http://schemas.microsoft.com/office/drawing/2014/main" id="{461C0DB5-5666-5245-5DF5-7FD66AFFD1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68" y="1296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082" name="Line 16">
                <a:extLst>
                  <a:ext uri="{FF2B5EF4-FFF2-40B4-BE49-F238E27FC236}">
                    <a16:creationId xmlns:a16="http://schemas.microsoft.com/office/drawing/2014/main" id="{45421209-AE08-C4F9-E24D-8C16D0876C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68" y="1728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4061" name="Rectangle 17">
              <a:extLst>
                <a:ext uri="{FF2B5EF4-FFF2-40B4-BE49-F238E27FC236}">
                  <a16:creationId xmlns:a16="http://schemas.microsoft.com/office/drawing/2014/main" id="{245964ED-C69D-7BDA-45C0-F444F531F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888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44062" name="Rectangle 18">
              <a:extLst>
                <a:ext uri="{FF2B5EF4-FFF2-40B4-BE49-F238E27FC236}">
                  <a16:creationId xmlns:a16="http://schemas.microsoft.com/office/drawing/2014/main" id="{AE7800A8-4905-C6AC-C428-374F37913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1701"/>
              <a:ext cx="36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44063" name="Rectangle 19">
              <a:extLst>
                <a:ext uri="{FF2B5EF4-FFF2-40B4-BE49-F238E27FC236}">
                  <a16:creationId xmlns:a16="http://schemas.microsoft.com/office/drawing/2014/main" id="{BFC77E3A-747F-D6FB-D044-70DD216D6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1368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064" name="Rectangle 20">
              <a:extLst>
                <a:ext uri="{FF2B5EF4-FFF2-40B4-BE49-F238E27FC236}">
                  <a16:creationId xmlns:a16="http://schemas.microsoft.com/office/drawing/2014/main" id="{6832E710-5184-8183-B054-C44B19CC5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5" y="1787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44065" name="Line 21">
              <a:extLst>
                <a:ext uri="{FF2B5EF4-FFF2-40B4-BE49-F238E27FC236}">
                  <a16:creationId xmlns:a16="http://schemas.microsoft.com/office/drawing/2014/main" id="{7C102420-1EC8-2E02-4D43-3F3A9C702C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4" y="1269"/>
              <a:ext cx="108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66" name="Line 22">
              <a:extLst>
                <a:ext uri="{FF2B5EF4-FFF2-40B4-BE49-F238E27FC236}">
                  <a16:creationId xmlns:a16="http://schemas.microsoft.com/office/drawing/2014/main" id="{CE0BBBA4-2DD0-ECB8-1CFD-3178715441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5" y="2268"/>
              <a:ext cx="1635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67" name="Line 23">
              <a:extLst>
                <a:ext uri="{FF2B5EF4-FFF2-40B4-BE49-F238E27FC236}">
                  <a16:creationId xmlns:a16="http://schemas.microsoft.com/office/drawing/2014/main" id="{38B0CC45-0474-7116-5242-8F6DBCE60B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3" y="1274"/>
              <a:ext cx="28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68" name="Line 24">
              <a:extLst>
                <a:ext uri="{FF2B5EF4-FFF2-40B4-BE49-F238E27FC236}">
                  <a16:creationId xmlns:a16="http://schemas.microsoft.com/office/drawing/2014/main" id="{9314DDB6-10DA-1917-EE3B-2D53E1C6BC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5" y="1139"/>
              <a:ext cx="281" cy="13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69" name="Line 25">
              <a:extLst>
                <a:ext uri="{FF2B5EF4-FFF2-40B4-BE49-F238E27FC236}">
                  <a16:creationId xmlns:a16="http://schemas.microsoft.com/office/drawing/2014/main" id="{6F24C0B0-583A-1302-1343-6E308287E1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059"/>
              <a:ext cx="141" cy="27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70" name="Text Box 26">
              <a:extLst>
                <a:ext uri="{FF2B5EF4-FFF2-40B4-BE49-F238E27FC236}">
                  <a16:creationId xmlns:a16="http://schemas.microsoft.com/office/drawing/2014/main" id="{76C184A6-DF2E-0A88-7B45-7FD5D54B57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1608"/>
              <a:ext cx="42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C</a:t>
              </a:r>
            </a:p>
          </p:txBody>
        </p:sp>
        <p:sp useBgFill="1">
          <p:nvSpPr>
            <p:cNvPr id="44071" name="Rectangle 27">
              <a:extLst>
                <a:ext uri="{FF2B5EF4-FFF2-40B4-BE49-F238E27FC236}">
                  <a16:creationId xmlns:a16="http://schemas.microsoft.com/office/drawing/2014/main" id="{D24439E0-F967-0A60-981C-155D16E50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224"/>
              <a:ext cx="362" cy="149"/>
            </a:xfrm>
            <a:prstGeom prst="rect">
              <a:avLst/>
            </a:prstGeom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4072" name="Line 28">
              <a:extLst>
                <a:ext uri="{FF2B5EF4-FFF2-40B4-BE49-F238E27FC236}">
                  <a16:creationId xmlns:a16="http://schemas.microsoft.com/office/drawing/2014/main" id="{5AF6AC4A-249B-B6B3-98B1-A51A244BE7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1440"/>
              <a:ext cx="0" cy="6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4073" name="Object 29">
              <a:extLst>
                <a:ext uri="{FF2B5EF4-FFF2-40B4-BE49-F238E27FC236}">
                  <a16:creationId xmlns:a16="http://schemas.microsoft.com/office/drawing/2014/main" id="{08089FCB-743C-6D3C-5C6B-A89CF14E81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88" y="1440"/>
            <a:ext cx="380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190500" imgH="228600" progId="Equation.3">
                    <p:embed/>
                  </p:oleObj>
                </mc:Choice>
                <mc:Fallback>
                  <p:oleObj name="公式" r:id="rId5" imgW="190500" imgH="2286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1440"/>
                          <a:ext cx="380" cy="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74" name="Line 30">
              <a:extLst>
                <a:ext uri="{FF2B5EF4-FFF2-40B4-BE49-F238E27FC236}">
                  <a16:creationId xmlns:a16="http://schemas.microsoft.com/office/drawing/2014/main" id="{40D17A4F-CEB7-385B-9CF0-BE083C1323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1272"/>
              <a:ext cx="2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4075" name="Object 31">
              <a:extLst>
                <a:ext uri="{FF2B5EF4-FFF2-40B4-BE49-F238E27FC236}">
                  <a16:creationId xmlns:a16="http://schemas.microsoft.com/office/drawing/2014/main" id="{117CB4D9-72F2-C8E2-4ED4-2EC64D00D2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64" y="972"/>
            <a:ext cx="18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88707" imgH="164742" progId="Equation.3">
                    <p:embed/>
                  </p:oleObj>
                </mc:Choice>
                <mc:Fallback>
                  <p:oleObj name="公式" r:id="rId7" imgW="88707" imgH="164742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972"/>
                          <a:ext cx="18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76" name="Rectangle 32">
              <a:extLst>
                <a:ext uri="{FF2B5EF4-FFF2-40B4-BE49-F238E27FC236}">
                  <a16:creationId xmlns:a16="http://schemas.microsoft.com/office/drawing/2014/main" id="{846658C6-06F0-D912-BB4A-BE7A6FD57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260"/>
              <a:ext cx="4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t=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0</a:t>
              </a:r>
              <a:endParaRPr kumimoji="1" lang="en-US" altLang="zh-CN" sz="28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44077" name="Line 33">
              <a:extLst>
                <a:ext uri="{FF2B5EF4-FFF2-40B4-BE49-F238E27FC236}">
                  <a16:creationId xmlns:a16="http://schemas.microsoft.com/office/drawing/2014/main" id="{50ECFD47-CC7D-1296-2F22-F279C2859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440"/>
              <a:ext cx="480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4078" name="Object 34">
              <a:extLst>
                <a:ext uri="{FF2B5EF4-FFF2-40B4-BE49-F238E27FC236}">
                  <a16:creationId xmlns:a16="http://schemas.microsoft.com/office/drawing/2014/main" id="{E1BE10C6-3621-60DB-32A5-0F0F96DB200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4" y="1332"/>
            <a:ext cx="360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90335" imgH="215713" progId="Equation.3">
                    <p:embed/>
                  </p:oleObj>
                </mc:Choice>
                <mc:Fallback>
                  <p:oleObj name="Equation" r:id="rId9" imgW="190335" imgH="215713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1332"/>
                          <a:ext cx="360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55043" name="Object 35">
            <a:extLst>
              <a:ext uri="{FF2B5EF4-FFF2-40B4-BE49-F238E27FC236}">
                <a16:creationId xmlns:a16="http://schemas.microsoft.com/office/drawing/2014/main" id="{E073FD96-440C-7872-A1F3-399E9FD787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8963" y="3622675"/>
          <a:ext cx="2276475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1" imgW="523850" imgH="285786" progId="Equation.3">
                  <p:embed/>
                </p:oleObj>
              </mc:Choice>
              <mc:Fallback>
                <p:oleObj name="公式" r:id="rId11" imgW="523850" imgH="285786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3622675"/>
                        <a:ext cx="2276475" cy="143986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5044" name="Group 36">
            <a:extLst>
              <a:ext uri="{FF2B5EF4-FFF2-40B4-BE49-F238E27FC236}">
                <a16:creationId xmlns:a16="http://schemas.microsoft.com/office/drawing/2014/main" id="{EC823ECD-567C-14B8-2DF3-15B4A29AE8F0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3276600"/>
            <a:ext cx="3908425" cy="1265238"/>
            <a:chOff x="2466" y="2179"/>
            <a:chExt cx="2560" cy="797"/>
          </a:xfrm>
        </p:grpSpPr>
        <p:sp>
          <p:nvSpPr>
            <p:cNvPr id="44046" name="Line 37">
              <a:extLst>
                <a:ext uri="{FF2B5EF4-FFF2-40B4-BE49-F238E27FC236}">
                  <a16:creationId xmlns:a16="http://schemas.microsoft.com/office/drawing/2014/main" id="{2AFC106F-2910-A8EF-353C-6E4871EADA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9" y="2581"/>
              <a:ext cx="596" cy="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47" name="Rectangle 38">
              <a:extLst>
                <a:ext uri="{FF2B5EF4-FFF2-40B4-BE49-F238E27FC236}">
                  <a16:creationId xmlns:a16="http://schemas.microsoft.com/office/drawing/2014/main" id="{77F68382-7838-B180-E7A8-61B76A078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0" y="2574"/>
              <a:ext cx="106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3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048" name="Rectangle 39">
              <a:extLst>
                <a:ext uri="{FF2B5EF4-FFF2-40B4-BE49-F238E27FC236}">
                  <a16:creationId xmlns:a16="http://schemas.microsoft.com/office/drawing/2014/main" id="{6DB932CA-2653-8455-E64E-709176B0E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" y="2574"/>
              <a:ext cx="128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3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C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049" name="Rectangle 40">
              <a:extLst>
                <a:ext uri="{FF2B5EF4-FFF2-40B4-BE49-F238E27FC236}">
                  <a16:creationId xmlns:a16="http://schemas.microsoft.com/office/drawing/2014/main" id="{F6C0A24A-3F5D-F1E3-D988-F3DA749F9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7" y="2374"/>
              <a:ext cx="128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3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C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050" name="Rectangle 41">
              <a:extLst>
                <a:ext uri="{FF2B5EF4-FFF2-40B4-BE49-F238E27FC236}">
                  <a16:creationId xmlns:a16="http://schemas.microsoft.com/office/drawing/2014/main" id="{9B0D46FC-CF99-1C3A-F9A6-BF96E804F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" y="2379"/>
              <a:ext cx="240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40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051" name="Rectangle 42">
              <a:extLst>
                <a:ext uri="{FF2B5EF4-FFF2-40B4-BE49-F238E27FC236}">
                  <a16:creationId xmlns:a16="http://schemas.microsoft.com/office/drawing/2014/main" id="{8687E833-560A-5B39-CEFB-65B8AA46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" y="2379"/>
              <a:ext cx="185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40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052" name="Rectangle 43">
              <a:extLst>
                <a:ext uri="{FF2B5EF4-FFF2-40B4-BE49-F238E27FC236}">
                  <a16:creationId xmlns:a16="http://schemas.microsoft.com/office/drawing/2014/main" id="{59C813F0-E7BA-6A34-B84C-3FC3C7248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3" y="2592"/>
              <a:ext cx="259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40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dt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053" name="Rectangle 44">
              <a:extLst>
                <a:ext uri="{FF2B5EF4-FFF2-40B4-BE49-F238E27FC236}">
                  <a16:creationId xmlns:a16="http://schemas.microsoft.com/office/drawing/2014/main" id="{35C5E85D-C401-7E0E-6100-3F0135E8E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179"/>
              <a:ext cx="352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40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du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054" name="Rectangle 45">
              <a:extLst>
                <a:ext uri="{FF2B5EF4-FFF2-40B4-BE49-F238E27FC236}">
                  <a16:creationId xmlns:a16="http://schemas.microsoft.com/office/drawing/2014/main" id="{93295796-275C-C5BC-0AF0-B9087C96E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379"/>
              <a:ext cx="443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40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RC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055" name="Rectangle 46">
              <a:extLst>
                <a:ext uri="{FF2B5EF4-FFF2-40B4-BE49-F238E27FC236}">
                  <a16:creationId xmlns:a16="http://schemas.microsoft.com/office/drawing/2014/main" id="{A54F928F-A631-ACF5-38D1-9360936AD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" y="2342"/>
              <a:ext cx="183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4000" b="1">
                  <a:solidFill>
                    <a:schemeClr val="accent2"/>
                  </a:solidFill>
                  <a:latin typeface="Symbol" panose="05050102010706020507" pitchFamily="18" charset="2"/>
                </a:rPr>
                <a:t>=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056" name="Rectangle 47">
              <a:extLst>
                <a:ext uri="{FF2B5EF4-FFF2-40B4-BE49-F238E27FC236}">
                  <a16:creationId xmlns:a16="http://schemas.microsoft.com/office/drawing/2014/main" id="{9884BEE8-C0D8-3588-D0B4-F7B57AEFA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8" y="2342"/>
              <a:ext cx="183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4000" b="1">
                  <a:solidFill>
                    <a:schemeClr val="accent2"/>
                  </a:solidFill>
                  <a:latin typeface="Symbol" panose="05050102010706020507" pitchFamily="18" charset="2"/>
                </a:rPr>
                <a:t>+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555056" name="Rectangle 48">
            <a:extLst>
              <a:ext uri="{FF2B5EF4-FFF2-40B4-BE49-F238E27FC236}">
                <a16:creationId xmlns:a16="http://schemas.microsoft.com/office/drawing/2014/main" id="{BCE70AFF-1F77-9F28-8891-E7C9F9AD6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229225"/>
            <a:ext cx="3429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latin typeface="Times New Roman" panose="02020603050405020304" pitchFamily="18" charset="0"/>
              </a:rPr>
              <a:t>2</a:t>
            </a:r>
            <a:r>
              <a:rPr lang="zh-CN" altLang="en-US" sz="2800" b="1">
                <a:latin typeface="Times New Roman" panose="02020603050405020304" pitchFamily="18" charset="0"/>
              </a:rPr>
              <a:t>）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解的形式</a:t>
            </a:r>
          </a:p>
        </p:txBody>
      </p:sp>
      <p:graphicFrame>
        <p:nvGraphicFramePr>
          <p:cNvPr id="555057" name="Object 49">
            <a:extLst>
              <a:ext uri="{FF2B5EF4-FFF2-40B4-BE49-F238E27FC236}">
                <a16:creationId xmlns:a16="http://schemas.microsoft.com/office/drawing/2014/main" id="{51B9403D-39B3-3705-D53E-A3CE833BB3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9113" y="5157788"/>
          <a:ext cx="42672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3" imgW="866906" imgH="104611" progId="Equation.3">
                  <p:embed/>
                </p:oleObj>
              </mc:Choice>
              <mc:Fallback>
                <p:oleObj name="公式" r:id="rId13" imgW="866906" imgH="104611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5157788"/>
                        <a:ext cx="42672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5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5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55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55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550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5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55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5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5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550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55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010" grpId="0" autoUpdateAnimBg="0"/>
      <p:bldP spid="555012" grpId="0" autoUpdateAnimBg="0"/>
      <p:bldP spid="555013" grpId="0" autoUpdateAnimBg="0"/>
      <p:bldP spid="555014" grpId="0" autoUpdateAnimBg="0"/>
      <p:bldP spid="555015" grpId="0" autoUpdateAnimBg="0"/>
      <p:bldP spid="555056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3">
            <a:extLst>
              <a:ext uri="{FF2B5EF4-FFF2-40B4-BE49-F238E27FC236}">
                <a16:creationId xmlns:a16="http://schemas.microsoft.com/office/drawing/2014/main" id="{EC08DDDB-1108-E0F4-CB32-11B50B1D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91DB047-B9A1-4326-BAA0-4582B889012E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aphicFrame>
        <p:nvGraphicFramePr>
          <p:cNvPr id="556034" name="Object 2">
            <a:extLst>
              <a:ext uri="{FF2B5EF4-FFF2-40B4-BE49-F238E27FC236}">
                <a16:creationId xmlns:a16="http://schemas.microsoft.com/office/drawing/2014/main" id="{9BFF76CE-8C09-45C3-6068-3324FC2571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375" y="476250"/>
          <a:ext cx="525303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362010" imgH="133417" progId="Equation.3">
                  <p:embed/>
                </p:oleObj>
              </mc:Choice>
              <mc:Fallback>
                <p:oleObj name="公式" r:id="rId3" imgW="1362010" imgH="133417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476250"/>
                        <a:ext cx="5253038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6035" name="Text Box 3">
            <a:extLst>
              <a:ext uri="{FF2B5EF4-FFF2-40B4-BE49-F238E27FC236}">
                <a16:creationId xmlns:a16="http://schemas.microsoft.com/office/drawing/2014/main" id="{C730959F-5E02-FCFE-D6E3-74378ABA0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20713"/>
            <a:ext cx="350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特解（稳态分量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）：  </a:t>
            </a:r>
          </a:p>
        </p:txBody>
      </p:sp>
      <p:sp>
        <p:nvSpPr>
          <p:cNvPr id="556036" name="Text Box 4">
            <a:extLst>
              <a:ext uri="{FF2B5EF4-FFF2-40B4-BE49-F238E27FC236}">
                <a16:creationId xmlns:a16="http://schemas.microsoft.com/office/drawing/2014/main" id="{164C5DCB-D2B2-16BE-F27D-986A89AB9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79538"/>
            <a:ext cx="3810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通解（暂态分量）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556037" name="Object 5">
            <a:extLst>
              <a:ext uri="{FF2B5EF4-FFF2-40B4-BE49-F238E27FC236}">
                <a16:creationId xmlns:a16="http://schemas.microsoft.com/office/drawing/2014/main" id="{793DEE5E-85DE-DD40-B271-2174BFAE76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0" y="990600"/>
          <a:ext cx="2743200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562051" imgH="228553" progId="Equation.3">
                  <p:embed/>
                </p:oleObj>
              </mc:Choice>
              <mc:Fallback>
                <p:oleObj name="公式" r:id="rId5" imgW="562051" imgH="22855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990600"/>
                        <a:ext cx="2743200" cy="103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6038" name="Text Box 6">
            <a:extLst>
              <a:ext uri="{FF2B5EF4-FFF2-40B4-BE49-F238E27FC236}">
                <a16:creationId xmlns:a16="http://schemas.microsoft.com/office/drawing/2014/main" id="{A2C23410-D48A-080F-1361-FB419D2A2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1341438"/>
            <a:ext cx="1828800" cy="101441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式中</a:t>
            </a:r>
            <a:r>
              <a: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τ= </a:t>
            </a:r>
            <a:r>
              <a:rPr kumimoji="1" lang="en-US" altLang="zh-CN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RC</a:t>
            </a:r>
            <a:r>
              <a: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为常数</a:t>
            </a:r>
            <a:endParaRPr kumimoji="1" lang="zh-CN" altLang="en-US" sz="2400" b="1" i="1">
              <a:solidFill>
                <a:schemeClr val="accent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56039" name="Text Box 7">
            <a:extLst>
              <a:ext uri="{FF2B5EF4-FFF2-40B4-BE49-F238E27FC236}">
                <a16:creationId xmlns:a16="http://schemas.microsoft.com/office/drawing/2014/main" id="{E08FAADC-E385-A20E-F482-0F0FD5293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95513"/>
            <a:ext cx="28146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方程的全解</a:t>
            </a:r>
            <a:r>
              <a:rPr kumimoji="1" lang="zh-CN" altLang="en-US" b="1">
                <a:solidFill>
                  <a:srgbClr val="FF3300"/>
                </a:solidFill>
                <a:latin typeface="Times New Roman" panose="02020603050405020304" pitchFamily="18" charset="0"/>
              </a:rPr>
              <a:t> ：</a:t>
            </a:r>
          </a:p>
        </p:txBody>
      </p:sp>
      <p:graphicFrame>
        <p:nvGraphicFramePr>
          <p:cNvPr id="556040" name="Object 8">
            <a:extLst>
              <a:ext uri="{FF2B5EF4-FFF2-40B4-BE49-F238E27FC236}">
                <a16:creationId xmlns:a16="http://schemas.microsoft.com/office/drawing/2014/main" id="{7F5A6BB1-3470-2643-AB5E-B84D80789B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2166938"/>
          <a:ext cx="5076825" cy="133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1247784" imgH="228553" progId="Equation.3">
                  <p:embed/>
                </p:oleObj>
              </mc:Choice>
              <mc:Fallback>
                <p:oleObj name="公式" r:id="rId7" imgW="1247784" imgH="22855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166938"/>
                        <a:ext cx="5076825" cy="1338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6041" name="Rectangle 9">
            <a:extLst>
              <a:ext uri="{FF2B5EF4-FFF2-40B4-BE49-F238E27FC236}">
                <a16:creationId xmlns:a16="http://schemas.microsoft.com/office/drawing/2014/main" id="{A10D029C-0E16-8A65-56F0-F89A7A6CE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406775"/>
            <a:ext cx="3124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b="1">
                <a:latin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</a:rPr>
              <a:t>3</a:t>
            </a:r>
            <a:r>
              <a:rPr lang="zh-CN" altLang="en-US" b="1">
                <a:latin typeface="Times New Roman" panose="02020603050405020304" pitchFamily="18" charset="0"/>
              </a:rPr>
              <a:t>）</a:t>
            </a: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确定常数</a:t>
            </a:r>
            <a:r>
              <a:rPr lang="en-US" altLang="zh-CN" b="1" i="1">
                <a:latin typeface="Times New Roman" panose="02020603050405020304" pitchFamily="18" charset="0"/>
              </a:rPr>
              <a:t>A</a:t>
            </a:r>
          </a:p>
        </p:txBody>
      </p:sp>
      <p:grpSp>
        <p:nvGrpSpPr>
          <p:cNvPr id="556042" name="Group 10">
            <a:extLst>
              <a:ext uri="{FF2B5EF4-FFF2-40B4-BE49-F238E27FC236}">
                <a16:creationId xmlns:a16="http://schemas.microsoft.com/office/drawing/2014/main" id="{B158B25A-5F27-8FB9-D043-9703F20BB4A4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3870325"/>
            <a:ext cx="6073775" cy="701675"/>
            <a:chOff x="384" y="2438"/>
            <a:chExt cx="3826" cy="442"/>
          </a:xfrm>
        </p:grpSpPr>
        <p:sp>
          <p:nvSpPr>
            <p:cNvPr id="45074" name="Text Box 11">
              <a:extLst>
                <a:ext uri="{FF2B5EF4-FFF2-40B4-BE49-F238E27FC236}">
                  <a16:creationId xmlns:a16="http://schemas.microsoft.com/office/drawing/2014/main" id="{247D3B92-6F82-41F9-FF88-C9FDA5B316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505"/>
              <a:ext cx="16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由初始条件</a:t>
              </a:r>
              <a:r>
                <a:rPr kumimoji="1" lang="zh-CN" altLang="en-US" sz="2800" b="1">
                  <a:solidFill>
                    <a:schemeClr val="hlink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graphicFrame>
          <p:nvGraphicFramePr>
            <p:cNvPr id="45075" name="Object 12">
              <a:extLst>
                <a:ext uri="{FF2B5EF4-FFF2-40B4-BE49-F238E27FC236}">
                  <a16:creationId xmlns:a16="http://schemas.microsoft.com/office/drawing/2014/main" id="{B7FBA5B0-1BD6-0A00-7D1B-C61D535F66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57" y="2447"/>
            <a:ext cx="783" cy="4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266653" imgH="95136" progId="Equation.3">
                    <p:embed/>
                  </p:oleObj>
                </mc:Choice>
                <mc:Fallback>
                  <p:oleObj name="公式" r:id="rId9" imgW="266653" imgH="95136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7" y="2447"/>
                          <a:ext cx="783" cy="4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76" name="Text Box 13">
              <a:extLst>
                <a:ext uri="{FF2B5EF4-FFF2-40B4-BE49-F238E27FC236}">
                  <a16:creationId xmlns:a16="http://schemas.microsoft.com/office/drawing/2014/main" id="{F8EE97FB-B291-E0D1-A2C4-D09878E9E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0" y="2497"/>
              <a:ext cx="6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时</a:t>
              </a: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,</a:t>
              </a:r>
            </a:p>
          </p:txBody>
        </p:sp>
        <p:graphicFrame>
          <p:nvGraphicFramePr>
            <p:cNvPr id="45077" name="Object 14">
              <a:extLst>
                <a:ext uri="{FF2B5EF4-FFF2-40B4-BE49-F238E27FC236}">
                  <a16:creationId xmlns:a16="http://schemas.microsoft.com/office/drawing/2014/main" id="{2B7303DD-D291-D49D-2806-1EAAA2A93B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01" y="2438"/>
            <a:ext cx="1409" cy="4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676277" imgH="104611" progId="Equation.3">
                    <p:embed/>
                  </p:oleObj>
                </mc:Choice>
                <mc:Fallback>
                  <p:oleObj name="公式" r:id="rId11" imgW="676277" imgH="104611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01" y="2438"/>
                          <a:ext cx="1409" cy="4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6047" name="Group 15">
            <a:extLst>
              <a:ext uri="{FF2B5EF4-FFF2-40B4-BE49-F238E27FC236}">
                <a16:creationId xmlns:a16="http://schemas.microsoft.com/office/drawing/2014/main" id="{6AF59D56-5A2D-2FAC-26D9-D20211812099}"/>
              </a:ext>
            </a:extLst>
          </p:cNvPr>
          <p:cNvGrpSpPr>
            <a:grpSpLocks/>
          </p:cNvGrpSpPr>
          <p:nvPr/>
        </p:nvGrpSpPr>
        <p:grpSpPr bwMode="auto">
          <a:xfrm>
            <a:off x="1476375" y="4581525"/>
            <a:ext cx="6094413" cy="728663"/>
            <a:chOff x="1008" y="2976"/>
            <a:chExt cx="3839" cy="459"/>
          </a:xfrm>
        </p:grpSpPr>
        <p:graphicFrame>
          <p:nvGraphicFramePr>
            <p:cNvPr id="45072" name="Object 16">
              <a:extLst>
                <a:ext uri="{FF2B5EF4-FFF2-40B4-BE49-F238E27FC236}">
                  <a16:creationId xmlns:a16="http://schemas.microsoft.com/office/drawing/2014/main" id="{F33ACBC3-E317-4EDB-E936-A9B19635053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62" y="2976"/>
            <a:ext cx="3485" cy="4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1143014" imgH="104611" progId="Equation.3">
                    <p:embed/>
                  </p:oleObj>
                </mc:Choice>
                <mc:Fallback>
                  <p:oleObj name="公式" r:id="rId13" imgW="1143014" imgH="104611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2" y="2976"/>
                          <a:ext cx="3485" cy="4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73" name="Rectangle 17">
              <a:extLst>
                <a:ext uri="{FF2B5EF4-FFF2-40B4-BE49-F238E27FC236}">
                  <a16:creationId xmlns:a16="http://schemas.microsoft.com/office/drawing/2014/main" id="{AB8BE7F9-AFAE-30E4-A1F9-03A9CCF70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033"/>
              <a:ext cx="7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即</a:t>
              </a:r>
              <a:r>
                <a:rPr kumimoji="1" lang="en-US" altLang="zh-CN" sz="2800" b="1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:</a:t>
              </a:r>
            </a:p>
          </p:txBody>
        </p:sp>
      </p:grpSp>
      <p:grpSp>
        <p:nvGrpSpPr>
          <p:cNvPr id="556050" name="Group 18">
            <a:extLst>
              <a:ext uri="{FF2B5EF4-FFF2-40B4-BE49-F238E27FC236}">
                <a16:creationId xmlns:a16="http://schemas.microsoft.com/office/drawing/2014/main" id="{ACA2456D-6191-8FC1-C86C-1E22375ED92B}"/>
              </a:ext>
            </a:extLst>
          </p:cNvPr>
          <p:cNvGrpSpPr>
            <a:grpSpLocks/>
          </p:cNvGrpSpPr>
          <p:nvPr/>
        </p:nvGrpSpPr>
        <p:grpSpPr bwMode="auto">
          <a:xfrm>
            <a:off x="1619250" y="5300663"/>
            <a:ext cx="5584825" cy="762000"/>
            <a:chOff x="1008" y="3504"/>
            <a:chExt cx="3518" cy="480"/>
          </a:xfrm>
        </p:grpSpPr>
        <p:graphicFrame>
          <p:nvGraphicFramePr>
            <p:cNvPr id="45070" name="Object 19">
              <a:extLst>
                <a:ext uri="{FF2B5EF4-FFF2-40B4-BE49-F238E27FC236}">
                  <a16:creationId xmlns:a16="http://schemas.microsoft.com/office/drawing/2014/main" id="{FE4CB2A3-B9E1-11F5-6805-8EC41AB449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30" y="3504"/>
            <a:ext cx="3096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5" imgW="1143014" imgH="104611" progId="Equation.3">
                    <p:embed/>
                  </p:oleObj>
                </mc:Choice>
                <mc:Fallback>
                  <p:oleObj name="公式" r:id="rId15" imgW="1143014" imgH="104611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0" y="3504"/>
                          <a:ext cx="3096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71" name="Rectangle 20">
              <a:extLst>
                <a:ext uri="{FF2B5EF4-FFF2-40B4-BE49-F238E27FC236}">
                  <a16:creationId xmlns:a16="http://schemas.microsoft.com/office/drawing/2014/main" id="{33BD699E-14A1-29FD-3F7D-4C65D107A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52"/>
              <a:ext cx="5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故</a:t>
              </a:r>
              <a:r>
                <a:rPr kumimoji="1" lang="en-US" altLang="zh-CN" sz="2800" b="1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: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6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6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6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6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6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6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56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560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6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56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56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35" grpId="0" autoUpdateAnimBg="0"/>
      <p:bldP spid="556036" grpId="0" autoUpdateAnimBg="0"/>
      <p:bldP spid="556038" grpId="0" animBg="1" autoUpdateAnimBg="0"/>
      <p:bldP spid="556039" grpId="0" autoUpdateAnimBg="0"/>
      <p:bldP spid="556041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3">
            <a:extLst>
              <a:ext uri="{FF2B5EF4-FFF2-40B4-BE49-F238E27FC236}">
                <a16:creationId xmlns:a16="http://schemas.microsoft.com/office/drawing/2014/main" id="{690939EE-C354-B062-446D-6B40E5980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BB8152-B4BF-463E-97A5-9FAE267EEA36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aphicFrame>
        <p:nvGraphicFramePr>
          <p:cNvPr id="557058" name="Object 2">
            <a:extLst>
              <a:ext uri="{FF2B5EF4-FFF2-40B4-BE49-F238E27FC236}">
                <a16:creationId xmlns:a16="http://schemas.microsoft.com/office/drawing/2014/main" id="{FF0D5BAE-52FE-451B-2DE3-16C9A5F0B2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836613"/>
          <a:ext cx="734377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162347" imgH="228553" progId="Equation.3">
                  <p:embed/>
                </p:oleObj>
              </mc:Choice>
              <mc:Fallback>
                <p:oleObj name="公式" r:id="rId2" imgW="2162347" imgH="228553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836613"/>
                        <a:ext cx="7343775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7059" name="Rectangle 3">
            <a:extLst>
              <a:ext uri="{FF2B5EF4-FFF2-40B4-BE49-F238E27FC236}">
                <a16:creationId xmlns:a16="http://schemas.microsoft.com/office/drawing/2014/main" id="{0E726B42-F441-4F62-4E48-A5FE33742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49275"/>
            <a:ext cx="243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b="1">
                <a:latin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</a:rPr>
              <a:t>4</a:t>
            </a:r>
            <a:r>
              <a:rPr lang="zh-CN" altLang="en-US" b="1">
                <a:latin typeface="Times New Roman" panose="02020603050405020304" pitchFamily="18" charset="0"/>
              </a:rPr>
              <a:t>）</a:t>
            </a: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通解</a:t>
            </a:r>
            <a:endParaRPr lang="zh-CN" altLang="en-US" b="1" i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57060" name="Text Box 4">
            <a:extLst>
              <a:ext uri="{FF2B5EF4-FFF2-40B4-BE49-F238E27FC236}">
                <a16:creationId xmlns:a16="http://schemas.microsoft.com/office/drawing/2014/main" id="{3DF3B87B-ACA8-51A9-689C-ACD64921B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2038350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时间常数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τ= 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</a:rPr>
              <a:t>RC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grpSp>
        <p:nvGrpSpPr>
          <p:cNvPr id="557061" name="Group 5">
            <a:extLst>
              <a:ext uri="{FF2B5EF4-FFF2-40B4-BE49-F238E27FC236}">
                <a16:creationId xmlns:a16="http://schemas.microsoft.com/office/drawing/2014/main" id="{CC3D426D-1110-1AC2-ED2D-946233645871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1981200"/>
            <a:ext cx="2514600" cy="615950"/>
            <a:chOff x="336" y="1248"/>
            <a:chExt cx="1584" cy="388"/>
          </a:xfrm>
        </p:grpSpPr>
        <p:sp>
          <p:nvSpPr>
            <p:cNvPr id="46107" name="Text Box 6">
              <a:extLst>
                <a:ext uri="{FF2B5EF4-FFF2-40B4-BE49-F238E27FC236}">
                  <a16:creationId xmlns:a16="http://schemas.microsoft.com/office/drawing/2014/main" id="{4102AFF8-0997-8E7F-5F07-A2822B7EEC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260"/>
              <a:ext cx="11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初始值</a:t>
              </a:r>
            </a:p>
          </p:txBody>
        </p:sp>
        <p:graphicFrame>
          <p:nvGraphicFramePr>
            <p:cNvPr id="46108" name="Object 7">
              <a:extLst>
                <a:ext uri="{FF2B5EF4-FFF2-40B4-BE49-F238E27FC236}">
                  <a16:creationId xmlns:a16="http://schemas.microsoft.com/office/drawing/2014/main" id="{DDF59333-D6A9-214F-659A-FF03339C86D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17" y="1248"/>
            <a:ext cx="803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343056" imgH="104611" progId="Equation.3">
                    <p:embed/>
                  </p:oleObj>
                </mc:Choice>
                <mc:Fallback>
                  <p:oleObj name="公式" r:id="rId4" imgW="343056" imgH="104611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7" y="1248"/>
                          <a:ext cx="803" cy="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7064" name="Group 8">
            <a:extLst>
              <a:ext uri="{FF2B5EF4-FFF2-40B4-BE49-F238E27FC236}">
                <a16:creationId xmlns:a16="http://schemas.microsoft.com/office/drawing/2014/main" id="{644B3380-3D24-6DE8-CE29-33C4CB9A4987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1981200"/>
            <a:ext cx="2424113" cy="641350"/>
            <a:chOff x="1992" y="1248"/>
            <a:chExt cx="1527" cy="404"/>
          </a:xfrm>
        </p:grpSpPr>
        <p:sp>
          <p:nvSpPr>
            <p:cNvPr id="46105" name="Text Box 9">
              <a:extLst>
                <a:ext uri="{FF2B5EF4-FFF2-40B4-BE49-F238E27FC236}">
                  <a16:creationId xmlns:a16="http://schemas.microsoft.com/office/drawing/2014/main" id="{45E37AB4-2AB6-0497-0EEE-C9A76E1F8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2" y="1284"/>
              <a:ext cx="10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稳态值</a:t>
              </a:r>
            </a:p>
          </p:txBody>
        </p:sp>
        <p:graphicFrame>
          <p:nvGraphicFramePr>
            <p:cNvPr id="46106" name="Object 10">
              <a:extLst>
                <a:ext uri="{FF2B5EF4-FFF2-40B4-BE49-F238E27FC236}">
                  <a16:creationId xmlns:a16="http://schemas.microsoft.com/office/drawing/2014/main" id="{B63204D0-C536-F991-4D77-C7DF5BA382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73" y="1248"/>
            <a:ext cx="746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304854" imgH="104611" progId="Equation.3">
                    <p:embed/>
                  </p:oleObj>
                </mc:Choice>
                <mc:Fallback>
                  <p:oleObj name="公式" r:id="rId6" imgW="304854" imgH="104611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73" y="1248"/>
                          <a:ext cx="746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57067" name="Object 11">
            <a:extLst>
              <a:ext uri="{FF2B5EF4-FFF2-40B4-BE49-F238E27FC236}">
                <a16:creationId xmlns:a16="http://schemas.microsoft.com/office/drawing/2014/main" id="{BDB334C1-317A-A796-3C85-2399E2A68C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2636838"/>
          <a:ext cx="78232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962263" imgH="219077" progId="Equation.3">
                  <p:embed/>
                </p:oleObj>
              </mc:Choice>
              <mc:Fallback>
                <p:oleObj name="公式" r:id="rId8" imgW="1962263" imgH="219077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636838"/>
                        <a:ext cx="7823200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7068" name="Rectangle 12">
            <a:extLst>
              <a:ext uri="{FF2B5EF4-FFF2-40B4-BE49-F238E27FC236}">
                <a16:creationId xmlns:a16="http://schemas.microsoft.com/office/drawing/2014/main" id="{B2BAE879-7553-2854-46F9-34F96DCCB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565400"/>
            <a:ext cx="3124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2. </a:t>
            </a:r>
            <a:r>
              <a:rPr lang="zh-CN" altLang="en-US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三要素公式</a:t>
            </a:r>
          </a:p>
        </p:txBody>
      </p:sp>
      <p:sp>
        <p:nvSpPr>
          <p:cNvPr id="557069" name="Text Box 13">
            <a:extLst>
              <a:ext uri="{FF2B5EF4-FFF2-40B4-BE49-F238E27FC236}">
                <a16:creationId xmlns:a16="http://schemas.microsoft.com/office/drawing/2014/main" id="{62162BEF-6853-CA3F-3D6D-E2168D9A5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716338"/>
            <a:ext cx="5181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以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RC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电路求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800" b="1" i="1" baseline="-300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）为例 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:</a:t>
            </a:r>
          </a:p>
        </p:txBody>
      </p:sp>
      <p:grpSp>
        <p:nvGrpSpPr>
          <p:cNvPr id="557070" name="Group 14">
            <a:extLst>
              <a:ext uri="{FF2B5EF4-FFF2-40B4-BE49-F238E27FC236}">
                <a16:creationId xmlns:a16="http://schemas.microsoft.com/office/drawing/2014/main" id="{4C558412-1D70-FBA3-3011-F2D8375DDA54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4149725"/>
            <a:ext cx="4090988" cy="590550"/>
            <a:chOff x="480" y="2844"/>
            <a:chExt cx="2577" cy="372"/>
          </a:xfrm>
        </p:grpSpPr>
        <p:sp>
          <p:nvSpPr>
            <p:cNvPr id="46103" name="Rectangle 15">
              <a:extLst>
                <a:ext uri="{FF2B5EF4-FFF2-40B4-BE49-F238E27FC236}">
                  <a16:creationId xmlns:a16="http://schemas.microsoft.com/office/drawing/2014/main" id="{BDACA8E4-5DB6-A9DC-B65C-166A67476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844"/>
              <a:ext cx="11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初始值</a:t>
              </a:r>
            </a:p>
          </p:txBody>
        </p:sp>
        <p:graphicFrame>
          <p:nvGraphicFramePr>
            <p:cNvPr id="46104" name="Object 16">
              <a:extLst>
                <a:ext uri="{FF2B5EF4-FFF2-40B4-BE49-F238E27FC236}">
                  <a16:creationId xmlns:a16="http://schemas.microsoft.com/office/drawing/2014/main" id="{884FA0D4-3184-1952-8659-762C3D8EE81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31" y="2848"/>
            <a:ext cx="1826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933474" imgH="104611" progId="Equation.3">
                    <p:embed/>
                  </p:oleObj>
                </mc:Choice>
                <mc:Fallback>
                  <p:oleObj name="公式" r:id="rId10" imgW="933474" imgH="104611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1" y="2848"/>
                          <a:ext cx="1826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7073" name="Rectangle 17">
            <a:extLst>
              <a:ext uri="{FF2B5EF4-FFF2-40B4-BE49-F238E27FC236}">
                <a16:creationId xmlns:a16="http://schemas.microsoft.com/office/drawing/2014/main" id="{7AF013F2-D480-BD7A-59D5-C4E93862D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149725"/>
            <a:ext cx="3581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换路前的稳态值</a:t>
            </a:r>
          </a:p>
        </p:txBody>
      </p:sp>
      <p:grpSp>
        <p:nvGrpSpPr>
          <p:cNvPr id="557074" name="Group 18">
            <a:extLst>
              <a:ext uri="{FF2B5EF4-FFF2-40B4-BE49-F238E27FC236}">
                <a16:creationId xmlns:a16="http://schemas.microsoft.com/office/drawing/2014/main" id="{00E9BD1A-3F82-4CC7-1C25-4890BB63110F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4581525"/>
            <a:ext cx="2386013" cy="641350"/>
            <a:chOff x="480" y="3168"/>
            <a:chExt cx="1503" cy="404"/>
          </a:xfrm>
        </p:grpSpPr>
        <p:sp>
          <p:nvSpPr>
            <p:cNvPr id="46101" name="Rectangle 19">
              <a:extLst>
                <a:ext uri="{FF2B5EF4-FFF2-40B4-BE49-F238E27FC236}">
                  <a16:creationId xmlns:a16="http://schemas.microsoft.com/office/drawing/2014/main" id="{0A8D5572-3484-22A2-2D35-1151590B6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3177"/>
              <a:ext cx="105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稳态值</a:t>
              </a:r>
            </a:p>
          </p:txBody>
        </p:sp>
        <p:graphicFrame>
          <p:nvGraphicFramePr>
            <p:cNvPr id="46102" name="Object 20">
              <a:extLst>
                <a:ext uri="{FF2B5EF4-FFF2-40B4-BE49-F238E27FC236}">
                  <a16:creationId xmlns:a16="http://schemas.microsoft.com/office/drawing/2014/main" id="{592CC8EB-8780-3FA2-73DC-1EABE9972F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37" y="3168"/>
            <a:ext cx="746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304854" imgH="104611" progId="Equation.3">
                    <p:embed/>
                  </p:oleObj>
                </mc:Choice>
                <mc:Fallback>
                  <p:oleObj name="公式" r:id="rId12" imgW="304854" imgH="104611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7" y="3168"/>
                          <a:ext cx="746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7077" name="Rectangle 21">
            <a:extLst>
              <a:ext uri="{FF2B5EF4-FFF2-40B4-BE49-F238E27FC236}">
                <a16:creationId xmlns:a16="http://schemas.microsoft.com/office/drawing/2014/main" id="{8D52105E-6140-FE84-8323-3DE7A45B3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652963"/>
            <a:ext cx="4114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换路后的稳态值</a:t>
            </a:r>
          </a:p>
        </p:txBody>
      </p:sp>
      <p:sp>
        <p:nvSpPr>
          <p:cNvPr id="557078" name="Text Box 22">
            <a:extLst>
              <a:ext uri="{FF2B5EF4-FFF2-40B4-BE49-F238E27FC236}">
                <a16:creationId xmlns:a16="http://schemas.microsoft.com/office/drawing/2014/main" id="{8AC5B365-6FD7-A660-D602-D4751FF0E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084763"/>
            <a:ext cx="3429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时间常数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τ= 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RC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</a:p>
        </p:txBody>
      </p:sp>
      <p:sp>
        <p:nvSpPr>
          <p:cNvPr id="557079" name="Text Box 23">
            <a:extLst>
              <a:ext uri="{FF2B5EF4-FFF2-40B4-BE49-F238E27FC236}">
                <a16:creationId xmlns:a16="http://schemas.microsoft.com/office/drawing/2014/main" id="{B3308419-3E82-F23C-7217-233B7C51C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5132388"/>
            <a:ext cx="5041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Ω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）、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）时，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τ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为秒（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） </a:t>
            </a:r>
          </a:p>
        </p:txBody>
      </p:sp>
      <p:sp>
        <p:nvSpPr>
          <p:cNvPr id="557080" name="Line 24">
            <a:extLst>
              <a:ext uri="{FF2B5EF4-FFF2-40B4-BE49-F238E27FC236}">
                <a16:creationId xmlns:a16="http://schemas.microsoft.com/office/drawing/2014/main" id="{68E2D4BD-AF38-F878-A7A8-391F36CF0C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7175" y="1773238"/>
            <a:ext cx="1143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7081" name="Line 25">
            <a:extLst>
              <a:ext uri="{FF2B5EF4-FFF2-40B4-BE49-F238E27FC236}">
                <a16:creationId xmlns:a16="http://schemas.microsoft.com/office/drawing/2014/main" id="{7352D17C-25B5-37F1-334B-61F7FE4CBEF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4075" y="1773238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7082" name="Line 26">
            <a:extLst>
              <a:ext uri="{FF2B5EF4-FFF2-40B4-BE49-F238E27FC236}">
                <a16:creationId xmlns:a16="http://schemas.microsoft.com/office/drawing/2014/main" id="{C5A9D181-D798-3D95-A8FD-9D232D8AC69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4750" y="16287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7083" name="Text Box 27">
            <a:extLst>
              <a:ext uri="{FF2B5EF4-FFF2-40B4-BE49-F238E27FC236}">
                <a16:creationId xmlns:a16="http://schemas.microsoft.com/office/drawing/2014/main" id="{1B1A709D-0FBC-A266-FE04-75D63C5C0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516563"/>
            <a:ext cx="7620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其中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应是换路后电容两端除源网络的等效电阻（即戴维宁等效电阻）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7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7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7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7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7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7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57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57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7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57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57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57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7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57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57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57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059" grpId="0" autoUpdateAnimBg="0"/>
      <p:bldP spid="557060" grpId="0" autoUpdateAnimBg="0"/>
      <p:bldP spid="557068" grpId="0" autoUpdateAnimBg="0"/>
      <p:bldP spid="557069" grpId="0" autoUpdateAnimBg="0"/>
      <p:bldP spid="557073" grpId="0" autoUpdateAnimBg="0"/>
      <p:bldP spid="557077" grpId="0" autoUpdateAnimBg="0"/>
      <p:bldP spid="557078" grpId="0" autoUpdateAnimBg="0"/>
      <p:bldP spid="557079" grpId="0" autoUpdateAnimBg="0"/>
      <p:bldP spid="557083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3">
            <a:extLst>
              <a:ext uri="{FF2B5EF4-FFF2-40B4-BE49-F238E27FC236}">
                <a16:creationId xmlns:a16="http://schemas.microsoft.com/office/drawing/2014/main" id="{ABE84C9C-09CA-3E57-4F3B-86D5B4A79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80D0E5-4261-4276-BFD4-04D00A373DE2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647172" name="AutoShape 4">
            <a:extLst>
              <a:ext uri="{FF2B5EF4-FFF2-40B4-BE49-F238E27FC236}">
                <a16:creationId xmlns:a16="http://schemas.microsoft.com/office/drawing/2014/main" id="{E45413F4-A82E-2965-E03A-B56351921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2057400"/>
            <a:ext cx="457200" cy="228600"/>
          </a:xfrm>
          <a:prstGeom prst="wedgeRoundRectCallout">
            <a:avLst>
              <a:gd name="adj1" fmla="val -642708"/>
              <a:gd name="adj2" fmla="val 1375000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zh-CN" altLang="zh-CN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47173" name="AutoShape 5">
            <a:extLst>
              <a:ext uri="{FF2B5EF4-FFF2-40B4-BE49-F238E27FC236}">
                <a16:creationId xmlns:a16="http://schemas.microsoft.com/office/drawing/2014/main" id="{A1ED9C26-DC5A-1BC5-B07F-FEE741665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1981200"/>
            <a:ext cx="1066800" cy="609600"/>
          </a:xfrm>
          <a:prstGeom prst="wedgeRoundRectCallout">
            <a:avLst>
              <a:gd name="adj1" fmla="val -32292"/>
              <a:gd name="adj2" fmla="val 277866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zh-CN" altLang="zh-CN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647174" name="Group 6">
            <a:extLst>
              <a:ext uri="{FF2B5EF4-FFF2-40B4-BE49-F238E27FC236}">
                <a16:creationId xmlns:a16="http://schemas.microsoft.com/office/drawing/2014/main" id="{5E77FDE2-EB98-1966-ECE5-5471424B59FA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1905000"/>
            <a:ext cx="4038600" cy="685800"/>
            <a:chOff x="1824" y="1200"/>
            <a:chExt cx="2544" cy="432"/>
          </a:xfrm>
        </p:grpSpPr>
        <p:sp>
          <p:nvSpPr>
            <p:cNvPr id="47119" name="AutoShape 7">
              <a:extLst>
                <a:ext uri="{FF2B5EF4-FFF2-40B4-BE49-F238E27FC236}">
                  <a16:creationId xmlns:a16="http://schemas.microsoft.com/office/drawing/2014/main" id="{64D89A2F-48EF-7788-6C6E-5E0E466B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200"/>
              <a:ext cx="672" cy="432"/>
            </a:xfrm>
            <a:prstGeom prst="wedgeRoundRectCallout">
              <a:avLst>
                <a:gd name="adj1" fmla="val -150000"/>
                <a:gd name="adj2" fmla="val 354167"/>
                <a:gd name="adj3" fmla="val 16667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7120" name="AutoShape 8">
              <a:extLst>
                <a:ext uri="{FF2B5EF4-FFF2-40B4-BE49-F238E27FC236}">
                  <a16:creationId xmlns:a16="http://schemas.microsoft.com/office/drawing/2014/main" id="{34AD5E83-A20A-7652-C40F-23E1A6BF7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200"/>
              <a:ext cx="720" cy="384"/>
            </a:xfrm>
            <a:prstGeom prst="wedgeRoundRectCallout">
              <a:avLst>
                <a:gd name="adj1" fmla="val 116111"/>
                <a:gd name="adj2" fmla="val 398699"/>
                <a:gd name="adj3" fmla="val 16667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647177" name="AutoShape 9">
            <a:extLst>
              <a:ext uri="{FF2B5EF4-FFF2-40B4-BE49-F238E27FC236}">
                <a16:creationId xmlns:a16="http://schemas.microsoft.com/office/drawing/2014/main" id="{101DADFC-F7F4-CBAA-CC5F-DD3ACE383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905000"/>
            <a:ext cx="1066800" cy="609600"/>
          </a:xfrm>
          <a:prstGeom prst="wedgeRoundRectCallout">
            <a:avLst>
              <a:gd name="adj1" fmla="val 218750"/>
              <a:gd name="adj2" fmla="val 179690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zh-CN" altLang="zh-CN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7111" name="Text Box 10">
            <a:extLst>
              <a:ext uri="{FF2B5EF4-FFF2-40B4-BE49-F238E27FC236}">
                <a16:creationId xmlns:a16="http://schemas.microsoft.com/office/drawing/2014/main" id="{D6665FE2-DCEA-260E-F441-5CEBFCF92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85800"/>
            <a:ext cx="8305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三要素法：对于任何形式的一阶电路，求电路的任何元件的响应，可用</a:t>
            </a:r>
          </a:p>
        </p:txBody>
      </p:sp>
      <p:sp>
        <p:nvSpPr>
          <p:cNvPr id="647179" name="Text Box 11">
            <a:extLst>
              <a:ext uri="{FF2B5EF4-FFF2-40B4-BE49-F238E27FC236}">
                <a16:creationId xmlns:a16="http://schemas.microsoft.com/office/drawing/2014/main" id="{42DEC106-0F26-F75B-693C-06C227899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181600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kumimoji="1" lang="en-US" altLang="zh-CN" sz="2800" b="1" i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时间常数</a:t>
            </a:r>
          </a:p>
        </p:txBody>
      </p:sp>
      <p:graphicFrame>
        <p:nvGraphicFramePr>
          <p:cNvPr id="647180" name="Object 12">
            <a:extLst>
              <a:ext uri="{FF2B5EF4-FFF2-40B4-BE49-F238E27FC236}">
                <a16:creationId xmlns:a16="http://schemas.microsoft.com/office/drawing/2014/main" id="{33863954-5238-BAEB-4024-D9301A368B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1600200"/>
          <a:ext cx="64008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942973" imgH="219077" progId="Equation.3">
                  <p:embed/>
                </p:oleObj>
              </mc:Choice>
              <mc:Fallback>
                <p:oleObj name="公式" r:id="rId2" imgW="1942973" imgH="219077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600200"/>
                        <a:ext cx="640080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7181" name="Rectangle 13">
            <a:extLst>
              <a:ext uri="{FF2B5EF4-FFF2-40B4-BE49-F238E27FC236}">
                <a16:creationId xmlns:a16="http://schemas.microsoft.com/office/drawing/2014/main" id="{98BA7610-23F1-CA47-B31E-0BE7123CC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200400"/>
            <a:ext cx="2673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ƒ</a:t>
            </a:r>
            <a:r>
              <a:rPr kumimoji="1"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en-US" altLang="zh-CN" sz="2800" b="1" i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t</a:t>
            </a:r>
            <a:r>
              <a:rPr kumimoji="1"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)  </a:t>
            </a:r>
            <a:r>
              <a:rPr kumimoji="1"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待求响应</a:t>
            </a:r>
          </a:p>
        </p:txBody>
      </p:sp>
      <p:sp>
        <p:nvSpPr>
          <p:cNvPr id="647182" name="Rectangle 14">
            <a:extLst>
              <a:ext uri="{FF2B5EF4-FFF2-40B4-BE49-F238E27FC236}">
                <a16:creationId xmlns:a16="http://schemas.microsoft.com/office/drawing/2014/main" id="{FAC1B983-2AB7-5A3C-71F6-EEDE55D3A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886200"/>
            <a:ext cx="426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ƒ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(0)</a:t>
            </a:r>
            <a:r>
              <a:rPr kumimoji="1"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待求响应的初始值</a:t>
            </a:r>
          </a:p>
        </p:txBody>
      </p:sp>
      <p:sp>
        <p:nvSpPr>
          <p:cNvPr id="647183" name="Rectangle 15">
            <a:extLst>
              <a:ext uri="{FF2B5EF4-FFF2-40B4-BE49-F238E27FC236}">
                <a16:creationId xmlns:a16="http://schemas.microsoft.com/office/drawing/2014/main" id="{AC967725-5996-F5E9-27E1-403A4C66E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518025"/>
            <a:ext cx="4095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ƒ</a:t>
            </a:r>
            <a:r>
              <a:rPr kumimoji="1"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(∞) </a:t>
            </a:r>
            <a:r>
              <a:rPr kumimoji="1"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待求响应的稳态值</a:t>
            </a:r>
          </a:p>
        </p:txBody>
      </p:sp>
      <p:sp>
        <p:nvSpPr>
          <p:cNvPr id="647184" name="AutoShape 16">
            <a:extLst>
              <a:ext uri="{FF2B5EF4-FFF2-40B4-BE49-F238E27FC236}">
                <a16:creationId xmlns:a16="http://schemas.microsoft.com/office/drawing/2014/main" id="{036BEB3A-69A4-0717-C73D-A410E0E41C74}"/>
              </a:ext>
            </a:extLst>
          </p:cNvPr>
          <p:cNvSpPr>
            <a:spLocks/>
          </p:cNvSpPr>
          <p:nvPr/>
        </p:nvSpPr>
        <p:spPr bwMode="auto">
          <a:xfrm>
            <a:off x="3733800" y="4114800"/>
            <a:ext cx="381000" cy="1295400"/>
          </a:xfrm>
          <a:prstGeom prst="leftBrace">
            <a:avLst>
              <a:gd name="adj1" fmla="val 28333"/>
              <a:gd name="adj2" fmla="val 50000"/>
            </a:avLst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endParaRPr lang="zh-CN" altLang="en-US" sz="2400"/>
          </a:p>
        </p:txBody>
      </p:sp>
      <p:sp>
        <p:nvSpPr>
          <p:cNvPr id="647185" name="Text Box 17">
            <a:extLst>
              <a:ext uri="{FF2B5EF4-FFF2-40B4-BE49-F238E27FC236}">
                <a16:creationId xmlns:a16="http://schemas.microsoft.com/office/drawing/2014/main" id="{2810F9E2-4D0D-2944-0B84-370C356B5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4437063"/>
            <a:ext cx="20415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三个要素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471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4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471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4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471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4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471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4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4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2" grpId="0" animBg="1" autoUpdateAnimBg="0"/>
      <p:bldP spid="647173" grpId="0" animBg="1" autoUpdateAnimBg="0"/>
      <p:bldP spid="647177" grpId="0" animBg="1" autoUpdateAnimBg="0"/>
      <p:bldP spid="647179" grpId="0" autoUpdateAnimBg="0"/>
      <p:bldP spid="647181" grpId="0" autoUpdateAnimBg="0"/>
      <p:bldP spid="647182" grpId="0" autoUpdateAnimBg="0"/>
      <p:bldP spid="647183" grpId="0" autoUpdateAnimBg="0"/>
      <p:bldP spid="647184" grpId="0" animBg="1"/>
      <p:bldP spid="647185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3">
            <a:extLst>
              <a:ext uri="{FF2B5EF4-FFF2-40B4-BE49-F238E27FC236}">
                <a16:creationId xmlns:a16="http://schemas.microsoft.com/office/drawing/2014/main" id="{79414549-E6D8-4A68-1752-62184402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6F7409-960F-4A61-B870-91DB281B0DF1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58083" name="Rectangle 3">
            <a:extLst>
              <a:ext uri="{FF2B5EF4-FFF2-40B4-BE49-F238E27FC236}">
                <a16:creationId xmlns:a16="http://schemas.microsoft.com/office/drawing/2014/main" id="{02A114EB-B407-A1ED-6783-3692264C3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620713"/>
            <a:ext cx="65008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2.3.2 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一阶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RC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电路的响应</a:t>
            </a:r>
            <a:endParaRPr lang="zh-CN" altLang="en-US" b="1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58084" name="Rectangle 4">
            <a:extLst>
              <a:ext uri="{FF2B5EF4-FFF2-40B4-BE49-F238E27FC236}">
                <a16:creationId xmlns:a16="http://schemas.microsoft.com/office/drawing/2014/main" id="{82DF543D-EEC4-B365-B511-790552233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268413"/>
            <a:ext cx="72199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. RC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电路的零状态响应（充电）</a:t>
            </a:r>
          </a:p>
        </p:txBody>
      </p:sp>
      <p:grpSp>
        <p:nvGrpSpPr>
          <p:cNvPr id="558085" name="Group 5">
            <a:extLst>
              <a:ext uri="{FF2B5EF4-FFF2-40B4-BE49-F238E27FC236}">
                <a16:creationId xmlns:a16="http://schemas.microsoft.com/office/drawing/2014/main" id="{2E72A183-9EBE-4221-61D3-DC5A967A9A0D}"/>
              </a:ext>
            </a:extLst>
          </p:cNvPr>
          <p:cNvGrpSpPr>
            <a:grpSpLocks/>
          </p:cNvGrpSpPr>
          <p:nvPr/>
        </p:nvGrpSpPr>
        <p:grpSpPr bwMode="auto">
          <a:xfrm>
            <a:off x="5264150" y="2060575"/>
            <a:ext cx="3879850" cy="2209800"/>
            <a:chOff x="3024" y="888"/>
            <a:chExt cx="2444" cy="1392"/>
          </a:xfrm>
        </p:grpSpPr>
        <p:sp useBgFill="1">
          <p:nvSpPr>
            <p:cNvPr id="48145" name="Oval 6">
              <a:extLst>
                <a:ext uri="{FF2B5EF4-FFF2-40B4-BE49-F238E27FC236}">
                  <a16:creationId xmlns:a16="http://schemas.microsoft.com/office/drawing/2014/main" id="{25141519-1EA8-B07E-BA02-72C6BE09C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627"/>
              <a:ext cx="270" cy="287"/>
            </a:xfrm>
            <a:prstGeom prst="ellipse">
              <a:avLst/>
            </a:prstGeom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8146" name="Text Box 7">
              <a:extLst>
                <a:ext uri="{FF2B5EF4-FFF2-40B4-BE49-F238E27FC236}">
                  <a16:creationId xmlns:a16="http://schemas.microsoft.com/office/drawing/2014/main" id="{7AB9F317-BA1A-9760-21DC-082279D67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936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</a:p>
          </p:txBody>
        </p:sp>
        <p:sp>
          <p:nvSpPr>
            <p:cNvPr id="48147" name="Line 8">
              <a:extLst>
                <a:ext uri="{FF2B5EF4-FFF2-40B4-BE49-F238E27FC236}">
                  <a16:creationId xmlns:a16="http://schemas.microsoft.com/office/drawing/2014/main" id="{9D61F913-EAB6-FA10-80A1-5D847945E5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9" y="1261"/>
              <a:ext cx="0" cy="1019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8148" name="Group 9">
              <a:extLst>
                <a:ext uri="{FF2B5EF4-FFF2-40B4-BE49-F238E27FC236}">
                  <a16:creationId xmlns:a16="http://schemas.microsoft.com/office/drawing/2014/main" id="{7AC2A8FF-9245-1723-EFEA-4AE79FCA12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6" y="1261"/>
              <a:ext cx="352" cy="1019"/>
              <a:chOff x="3072" y="1296"/>
              <a:chExt cx="192" cy="768"/>
            </a:xfrm>
          </p:grpSpPr>
          <p:sp>
            <p:nvSpPr>
              <p:cNvPr id="48167" name="Line 10">
                <a:extLst>
                  <a:ext uri="{FF2B5EF4-FFF2-40B4-BE49-F238E27FC236}">
                    <a16:creationId xmlns:a16="http://schemas.microsoft.com/office/drawing/2014/main" id="{743B5DD2-BFFE-BC6F-6625-880358606A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163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68" name="Line 11">
                <a:extLst>
                  <a:ext uri="{FF2B5EF4-FFF2-40B4-BE49-F238E27FC236}">
                    <a16:creationId xmlns:a16="http://schemas.microsoft.com/office/drawing/2014/main" id="{DDF43D9D-78F2-508C-6A1F-E2BBD02AF2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1728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69" name="Line 12">
                <a:extLst>
                  <a:ext uri="{FF2B5EF4-FFF2-40B4-BE49-F238E27FC236}">
                    <a16:creationId xmlns:a16="http://schemas.microsoft.com/office/drawing/2014/main" id="{97FA0338-F535-5088-A47C-F84B2176BE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68" y="1296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70" name="Line 13">
                <a:extLst>
                  <a:ext uri="{FF2B5EF4-FFF2-40B4-BE49-F238E27FC236}">
                    <a16:creationId xmlns:a16="http://schemas.microsoft.com/office/drawing/2014/main" id="{B1E3C2F5-9A5D-A6E4-4513-2C3EA6F544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68" y="1728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8149" name="Rectangle 14">
              <a:extLst>
                <a:ext uri="{FF2B5EF4-FFF2-40B4-BE49-F238E27FC236}">
                  <a16:creationId xmlns:a16="http://schemas.microsoft.com/office/drawing/2014/main" id="{ECE94CB7-B09D-EDB2-BBB3-0DC7EC4BA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888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</a:p>
          </p:txBody>
        </p:sp>
        <p:sp>
          <p:nvSpPr>
            <p:cNvPr id="48150" name="Rectangle 15">
              <a:extLst>
                <a:ext uri="{FF2B5EF4-FFF2-40B4-BE49-F238E27FC236}">
                  <a16:creationId xmlns:a16="http://schemas.microsoft.com/office/drawing/2014/main" id="{84ACA8B6-0669-57E7-D22D-71CD37BD2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1701"/>
              <a:ext cx="36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kumimoji="1" lang="en-US" altLang="zh-CN" sz="2800" b="1" baseline="-25000"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</a:p>
          </p:txBody>
        </p:sp>
        <p:sp>
          <p:nvSpPr>
            <p:cNvPr id="48151" name="Rectangle 16">
              <a:extLst>
                <a:ext uri="{FF2B5EF4-FFF2-40B4-BE49-F238E27FC236}">
                  <a16:creationId xmlns:a16="http://schemas.microsoft.com/office/drawing/2014/main" id="{C55D1341-7479-A7ED-5025-61B75A80D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1368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</a:p>
          </p:txBody>
        </p:sp>
        <p:sp>
          <p:nvSpPr>
            <p:cNvPr id="48152" name="Rectangle 17">
              <a:extLst>
                <a:ext uri="{FF2B5EF4-FFF2-40B4-BE49-F238E27FC236}">
                  <a16:creationId xmlns:a16="http://schemas.microsoft.com/office/drawing/2014/main" id="{A96E510F-88C7-CCB3-683E-4C4517F7F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5" y="1787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  <a:ea typeface="楷体_GB2312" pitchFamily="49" charset="-122"/>
                </a:rPr>
                <a:t>_</a:t>
              </a:r>
            </a:p>
          </p:txBody>
        </p:sp>
        <p:sp>
          <p:nvSpPr>
            <p:cNvPr id="48153" name="Line 18">
              <a:extLst>
                <a:ext uri="{FF2B5EF4-FFF2-40B4-BE49-F238E27FC236}">
                  <a16:creationId xmlns:a16="http://schemas.microsoft.com/office/drawing/2014/main" id="{706B98A9-6F8D-7188-BC35-46CB15A9BE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4" y="1269"/>
              <a:ext cx="108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54" name="Line 19">
              <a:extLst>
                <a:ext uri="{FF2B5EF4-FFF2-40B4-BE49-F238E27FC236}">
                  <a16:creationId xmlns:a16="http://schemas.microsoft.com/office/drawing/2014/main" id="{25E463BF-FCC9-1C35-7660-EF0F910A10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5" y="2268"/>
              <a:ext cx="1635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55" name="Line 20">
              <a:extLst>
                <a:ext uri="{FF2B5EF4-FFF2-40B4-BE49-F238E27FC236}">
                  <a16:creationId xmlns:a16="http://schemas.microsoft.com/office/drawing/2014/main" id="{3306EC93-BA3D-7F58-354A-372F174525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3" y="1274"/>
              <a:ext cx="28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56" name="Line 21">
              <a:extLst>
                <a:ext uri="{FF2B5EF4-FFF2-40B4-BE49-F238E27FC236}">
                  <a16:creationId xmlns:a16="http://schemas.microsoft.com/office/drawing/2014/main" id="{DCF58711-2C2F-E138-C71F-302D7D0F5A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5" y="1139"/>
              <a:ext cx="281" cy="13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57" name="Line 22">
              <a:extLst>
                <a:ext uri="{FF2B5EF4-FFF2-40B4-BE49-F238E27FC236}">
                  <a16:creationId xmlns:a16="http://schemas.microsoft.com/office/drawing/2014/main" id="{9E14E14A-476B-4130-A4CE-A63DCEA917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059"/>
              <a:ext cx="141" cy="27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58" name="Text Box 23">
              <a:extLst>
                <a:ext uri="{FF2B5EF4-FFF2-40B4-BE49-F238E27FC236}">
                  <a16:creationId xmlns:a16="http://schemas.microsoft.com/office/drawing/2014/main" id="{DE1AC58C-C7B4-A403-0A47-1DBF0CC12B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1608"/>
              <a:ext cx="42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  <a:ea typeface="楷体_GB2312" pitchFamily="49" charset="-122"/>
                </a:rPr>
                <a:t>C</a:t>
              </a:r>
            </a:p>
          </p:txBody>
        </p:sp>
        <p:sp useBgFill="1">
          <p:nvSpPr>
            <p:cNvPr id="48159" name="Rectangle 24">
              <a:extLst>
                <a:ext uri="{FF2B5EF4-FFF2-40B4-BE49-F238E27FC236}">
                  <a16:creationId xmlns:a16="http://schemas.microsoft.com/office/drawing/2014/main" id="{127DD9FC-7B6F-7D82-F51F-F394D3B67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224"/>
              <a:ext cx="362" cy="149"/>
            </a:xfrm>
            <a:prstGeom prst="rect">
              <a:avLst/>
            </a:prstGeom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48160" name="Line 25">
              <a:extLst>
                <a:ext uri="{FF2B5EF4-FFF2-40B4-BE49-F238E27FC236}">
                  <a16:creationId xmlns:a16="http://schemas.microsoft.com/office/drawing/2014/main" id="{97441F1B-2344-724A-70ED-A5A4287F8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1440"/>
              <a:ext cx="0" cy="6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8161" name="Object 26">
              <a:extLst>
                <a:ext uri="{FF2B5EF4-FFF2-40B4-BE49-F238E27FC236}">
                  <a16:creationId xmlns:a16="http://schemas.microsoft.com/office/drawing/2014/main" id="{809EA8FF-A053-64DF-8223-993B30A725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88" y="1440"/>
            <a:ext cx="380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190500" imgH="228600" progId="Equation.3">
                    <p:embed/>
                  </p:oleObj>
                </mc:Choice>
                <mc:Fallback>
                  <p:oleObj name="公式" r:id="rId2" imgW="190500" imgH="22860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1440"/>
                          <a:ext cx="380" cy="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62" name="Line 27">
              <a:extLst>
                <a:ext uri="{FF2B5EF4-FFF2-40B4-BE49-F238E27FC236}">
                  <a16:creationId xmlns:a16="http://schemas.microsoft.com/office/drawing/2014/main" id="{BB1CFB35-4053-A749-D1B4-FE5747FF92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1272"/>
              <a:ext cx="2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8163" name="Object 28">
              <a:extLst>
                <a:ext uri="{FF2B5EF4-FFF2-40B4-BE49-F238E27FC236}">
                  <a16:creationId xmlns:a16="http://schemas.microsoft.com/office/drawing/2014/main" id="{39799936-A249-3E78-8F1B-52FB111702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64" y="972"/>
            <a:ext cx="18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88707" imgH="164742" progId="Equation.3">
                    <p:embed/>
                  </p:oleObj>
                </mc:Choice>
                <mc:Fallback>
                  <p:oleObj name="公式" r:id="rId4" imgW="88707" imgH="164742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972"/>
                          <a:ext cx="18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64" name="Rectangle 29">
              <a:extLst>
                <a:ext uri="{FF2B5EF4-FFF2-40B4-BE49-F238E27FC236}">
                  <a16:creationId xmlns:a16="http://schemas.microsoft.com/office/drawing/2014/main" id="{930E8166-912C-E149-395A-FAA846A2C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260"/>
              <a:ext cx="4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  <a:ea typeface="楷体_GB2312" pitchFamily="49" charset="-122"/>
                </a:rPr>
                <a:t>t=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endParaRPr kumimoji="1" lang="en-US" altLang="zh-CN" sz="2800" b="1" baseline="-2500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8165" name="Line 30">
              <a:extLst>
                <a:ext uri="{FF2B5EF4-FFF2-40B4-BE49-F238E27FC236}">
                  <a16:creationId xmlns:a16="http://schemas.microsoft.com/office/drawing/2014/main" id="{00387CC5-B31B-92B5-8D99-F34F3F50BA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440"/>
              <a:ext cx="480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8166" name="Object 31">
              <a:extLst>
                <a:ext uri="{FF2B5EF4-FFF2-40B4-BE49-F238E27FC236}">
                  <a16:creationId xmlns:a16="http://schemas.microsoft.com/office/drawing/2014/main" id="{D2CBF1C9-E882-9D57-71EB-77F51CDA94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4" y="1332"/>
            <a:ext cx="360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90335" imgH="215713" progId="Equation.3">
                    <p:embed/>
                  </p:oleObj>
                </mc:Choice>
                <mc:Fallback>
                  <p:oleObj name="公式" r:id="rId6" imgW="190335" imgH="215713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1332"/>
                          <a:ext cx="360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8112" name="Text Box 32">
            <a:extLst>
              <a:ext uri="{FF2B5EF4-FFF2-40B4-BE49-F238E27FC236}">
                <a16:creationId xmlns:a16="http://schemas.microsoft.com/office/drawing/2014/main" id="{13E6E614-D3B4-D926-FE1C-369236D22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781300"/>
            <a:ext cx="4191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①</a:t>
            </a:r>
            <a:r>
              <a:rPr kumimoji="1" lang="en-US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800" b="1" i="1" baseline="-300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）的变化规律</a:t>
            </a:r>
          </a:p>
        </p:txBody>
      </p:sp>
      <p:grpSp>
        <p:nvGrpSpPr>
          <p:cNvPr id="558113" name="Group 33">
            <a:extLst>
              <a:ext uri="{FF2B5EF4-FFF2-40B4-BE49-F238E27FC236}">
                <a16:creationId xmlns:a16="http://schemas.microsoft.com/office/drawing/2014/main" id="{1765520E-9655-D692-2FA2-03A2F35B2120}"/>
              </a:ext>
            </a:extLst>
          </p:cNvPr>
          <p:cNvGrpSpPr>
            <a:grpSpLocks/>
          </p:cNvGrpSpPr>
          <p:nvPr/>
        </p:nvGrpSpPr>
        <p:grpSpPr bwMode="auto">
          <a:xfrm>
            <a:off x="0" y="3573463"/>
            <a:ext cx="5311775" cy="1651000"/>
            <a:chOff x="288" y="2434"/>
            <a:chExt cx="3346" cy="1040"/>
          </a:xfrm>
        </p:grpSpPr>
        <p:sp>
          <p:nvSpPr>
            <p:cNvPr id="48140" name="Rectangle 34">
              <a:extLst>
                <a:ext uri="{FF2B5EF4-FFF2-40B4-BE49-F238E27FC236}">
                  <a16:creationId xmlns:a16="http://schemas.microsoft.com/office/drawing/2014/main" id="{81162415-74D4-F074-2CA2-9AA072A5C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784"/>
              <a:ext cx="129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三要素</a:t>
              </a:r>
            </a:p>
          </p:txBody>
        </p:sp>
        <p:sp>
          <p:nvSpPr>
            <p:cNvPr id="48141" name="AutoShape 35">
              <a:extLst>
                <a:ext uri="{FF2B5EF4-FFF2-40B4-BE49-F238E27FC236}">
                  <a16:creationId xmlns:a16="http://schemas.microsoft.com/office/drawing/2014/main" id="{C575362A-63D6-A541-950D-BD76C7063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2598"/>
              <a:ext cx="215" cy="804"/>
            </a:xfrm>
            <a:prstGeom prst="leftBrace">
              <a:avLst>
                <a:gd name="adj1" fmla="val 31163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graphicFrame>
          <p:nvGraphicFramePr>
            <p:cNvPr id="48142" name="Object 36">
              <a:extLst>
                <a:ext uri="{FF2B5EF4-FFF2-40B4-BE49-F238E27FC236}">
                  <a16:creationId xmlns:a16="http://schemas.microsoft.com/office/drawing/2014/main" id="{3D325D48-72AD-FE04-8545-622957489D7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62" y="2434"/>
            <a:ext cx="2272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161926" imgH="104611" progId="Equation.3">
                    <p:embed/>
                  </p:oleObj>
                </mc:Choice>
                <mc:Fallback>
                  <p:oleObj name="公式" r:id="rId8" imgW="1161926" imgH="104611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2" y="2434"/>
                          <a:ext cx="2272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43" name="Object 37">
              <a:extLst>
                <a:ext uri="{FF2B5EF4-FFF2-40B4-BE49-F238E27FC236}">
                  <a16:creationId xmlns:a16="http://schemas.microsoft.com/office/drawing/2014/main" id="{466A2F69-269B-3454-8569-0523AA8F69F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22" y="2761"/>
            <a:ext cx="1345" cy="3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638076" imgH="104611" progId="Equation.3">
                    <p:embed/>
                  </p:oleObj>
                </mc:Choice>
                <mc:Fallback>
                  <p:oleObj name="公式" r:id="rId10" imgW="638076" imgH="104611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2" y="2761"/>
                          <a:ext cx="1345" cy="3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44" name="Rectangle 38">
              <a:extLst>
                <a:ext uri="{FF2B5EF4-FFF2-40B4-BE49-F238E27FC236}">
                  <a16:creationId xmlns:a16="http://schemas.microsoft.com/office/drawing/2014/main" id="{810B9066-B930-0127-A30D-A5C7BBFA8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147"/>
              <a:ext cx="149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τ= </a:t>
              </a:r>
              <a:r>
                <a: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RC</a:t>
              </a:r>
            </a:p>
          </p:txBody>
        </p:sp>
      </p:grpSp>
      <p:graphicFrame>
        <p:nvGraphicFramePr>
          <p:cNvPr id="558119" name="Object 39">
            <a:extLst>
              <a:ext uri="{FF2B5EF4-FFF2-40B4-BE49-F238E27FC236}">
                <a16:creationId xmlns:a16="http://schemas.microsoft.com/office/drawing/2014/main" id="{2EE1AAD4-CD70-1E76-751A-E9947ED45A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5013325"/>
          <a:ext cx="7777162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2247827" imgH="228553" progId="Equation.3">
                  <p:embed/>
                </p:oleObj>
              </mc:Choice>
              <mc:Fallback>
                <p:oleObj name="公式" r:id="rId12" imgW="2247827" imgH="228553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013325"/>
                        <a:ext cx="7777162" cy="110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8120" name="Group 40">
            <a:extLst>
              <a:ext uri="{FF2B5EF4-FFF2-40B4-BE49-F238E27FC236}">
                <a16:creationId xmlns:a16="http://schemas.microsoft.com/office/drawing/2014/main" id="{9E853923-1051-4B2F-4C20-20D53BC25B8D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2060575"/>
            <a:ext cx="3448050" cy="568325"/>
            <a:chOff x="480" y="1610"/>
            <a:chExt cx="2172" cy="358"/>
          </a:xfrm>
        </p:grpSpPr>
        <p:sp>
          <p:nvSpPr>
            <p:cNvPr id="48138" name="Rectangle 41">
              <a:extLst>
                <a:ext uri="{FF2B5EF4-FFF2-40B4-BE49-F238E27FC236}">
                  <a16:creationId xmlns:a16="http://schemas.microsoft.com/office/drawing/2014/main" id="{387C5564-1A13-BFC6-5678-F0BE0C1E8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610"/>
              <a:ext cx="11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零状态</a:t>
              </a:r>
              <a:r>
                <a:rPr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:</a:t>
              </a:r>
            </a:p>
          </p:txBody>
        </p:sp>
        <p:graphicFrame>
          <p:nvGraphicFramePr>
            <p:cNvPr id="48139" name="Object 42">
              <a:extLst>
                <a:ext uri="{FF2B5EF4-FFF2-40B4-BE49-F238E27FC236}">
                  <a16:creationId xmlns:a16="http://schemas.microsoft.com/office/drawing/2014/main" id="{85A549E4-F358-9B69-982A-D0C26BE9859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14" y="1610"/>
            <a:ext cx="1238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571507" imgH="104611" progId="Equation.3">
                    <p:embed/>
                  </p:oleObj>
                </mc:Choice>
                <mc:Fallback>
                  <p:oleObj name="公式" r:id="rId14" imgW="571507" imgH="104611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4" y="1610"/>
                          <a:ext cx="1238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58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58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8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58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8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58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083" grpId="0" autoUpdateAnimBg="0"/>
      <p:bldP spid="558084" grpId="0" autoUpdateAnimBg="0"/>
      <p:bldP spid="558112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3">
            <a:extLst>
              <a:ext uri="{FF2B5EF4-FFF2-40B4-BE49-F238E27FC236}">
                <a16:creationId xmlns:a16="http://schemas.microsoft.com/office/drawing/2014/main" id="{127857C5-2DFC-F61D-172D-5DEF26076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E9D5FE-6E73-4B8C-B2BB-FA174D1D1919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59106" name="Text Box 2">
            <a:extLst>
              <a:ext uri="{FF2B5EF4-FFF2-40B4-BE49-F238E27FC236}">
                <a16:creationId xmlns:a16="http://schemas.microsoft.com/office/drawing/2014/main" id="{11D89F1F-B9F4-C9A0-7E10-EDA0400F8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04813"/>
            <a:ext cx="59197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② </a:t>
            </a:r>
            <a:r>
              <a:rPr kumimoji="1" lang="en-US" altLang="zh-CN" sz="2800" b="1" i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kumimoji="1" lang="en-US" altLang="zh-CN" sz="2800" b="1" i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）和</a:t>
            </a:r>
            <a:r>
              <a:rPr kumimoji="1" lang="zh-CN" altLang="en-US" sz="2400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800" b="1" i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800" b="1" i="1" baseline="-30000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kumimoji="1" lang="en-US" altLang="zh-CN" sz="2800" b="1" i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）的变化规律</a:t>
            </a:r>
          </a:p>
        </p:txBody>
      </p:sp>
      <p:graphicFrame>
        <p:nvGraphicFramePr>
          <p:cNvPr id="559107" name="Object 3">
            <a:extLst>
              <a:ext uri="{FF2B5EF4-FFF2-40B4-BE49-F238E27FC236}">
                <a16:creationId xmlns:a16="http://schemas.microsoft.com/office/drawing/2014/main" id="{DBCCBF20-58D8-9A50-71B3-FAA6AED8F1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981075"/>
          <a:ext cx="6831012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238372" imgH="304737" progId="Equation.3">
                  <p:embed/>
                </p:oleObj>
              </mc:Choice>
              <mc:Fallback>
                <p:oleObj name="公式" r:id="rId2" imgW="2238372" imgH="30473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981075"/>
                        <a:ext cx="6831012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9108" name="Group 4">
            <a:extLst>
              <a:ext uri="{FF2B5EF4-FFF2-40B4-BE49-F238E27FC236}">
                <a16:creationId xmlns:a16="http://schemas.microsoft.com/office/drawing/2014/main" id="{E3CE6312-61F0-42BA-5AA9-7102CB7BA073}"/>
              </a:ext>
            </a:extLst>
          </p:cNvPr>
          <p:cNvGrpSpPr>
            <a:grpSpLocks/>
          </p:cNvGrpSpPr>
          <p:nvPr/>
        </p:nvGrpSpPr>
        <p:grpSpPr bwMode="auto">
          <a:xfrm>
            <a:off x="1116013" y="3213100"/>
            <a:ext cx="2576512" cy="2165350"/>
            <a:chOff x="2314" y="2496"/>
            <a:chExt cx="1623" cy="1364"/>
          </a:xfrm>
        </p:grpSpPr>
        <p:sp>
          <p:nvSpPr>
            <p:cNvPr id="49174" name="Text Box 5">
              <a:extLst>
                <a:ext uri="{FF2B5EF4-FFF2-40B4-BE49-F238E27FC236}">
                  <a16:creationId xmlns:a16="http://schemas.microsoft.com/office/drawing/2014/main" id="{5ED73DF3-1EA2-B994-13FC-F5078E2C85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3456"/>
              <a:ext cx="333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o</a:t>
              </a:r>
              <a:endParaRPr lang="en-US" altLang="zh-CN" sz="2400" b="1" baseline="-2500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9175" name="Text Box 6">
              <a:extLst>
                <a:ext uri="{FF2B5EF4-FFF2-40B4-BE49-F238E27FC236}">
                  <a16:creationId xmlns:a16="http://schemas.microsoft.com/office/drawing/2014/main" id="{BDF554AE-9384-E8F9-CFD6-60EDB6E040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8" y="3528"/>
              <a:ext cx="309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t</a:t>
              </a:r>
              <a:endParaRPr lang="en-US" altLang="zh-CN" sz="2400" b="1" baseline="-2500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9176" name="Text Box 7">
              <a:extLst>
                <a:ext uri="{FF2B5EF4-FFF2-40B4-BE49-F238E27FC236}">
                  <a16:creationId xmlns:a16="http://schemas.microsoft.com/office/drawing/2014/main" id="{E7AD675C-76AC-F4D7-FF3D-7EDC391E04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8" y="2503"/>
              <a:ext cx="392" cy="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lang="en-US" altLang="zh-CN" sz="2400" b="1" baseline="-25000"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</a:p>
          </p:txBody>
        </p:sp>
        <p:sp>
          <p:nvSpPr>
            <p:cNvPr id="49177" name="Line 8">
              <a:extLst>
                <a:ext uri="{FF2B5EF4-FFF2-40B4-BE49-F238E27FC236}">
                  <a16:creationId xmlns:a16="http://schemas.microsoft.com/office/drawing/2014/main" id="{12C718D3-D7BA-847F-61CB-B121E0CB85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53" y="2496"/>
              <a:ext cx="0" cy="12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8" name="Line 9">
              <a:extLst>
                <a:ext uri="{FF2B5EF4-FFF2-40B4-BE49-F238E27FC236}">
                  <a16:creationId xmlns:a16="http://schemas.microsoft.com/office/drawing/2014/main" id="{6E687526-6589-D7B3-7B69-04481647A8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4" y="3559"/>
              <a:ext cx="151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9" name="Line 10">
              <a:extLst>
                <a:ext uri="{FF2B5EF4-FFF2-40B4-BE49-F238E27FC236}">
                  <a16:creationId xmlns:a16="http://schemas.microsoft.com/office/drawing/2014/main" id="{6BBCFE28-2926-3CBF-8AF0-AEFBD433A1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4" y="3559"/>
              <a:ext cx="3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0" name="Line 11">
              <a:extLst>
                <a:ext uri="{FF2B5EF4-FFF2-40B4-BE49-F238E27FC236}">
                  <a16:creationId xmlns:a16="http://schemas.microsoft.com/office/drawing/2014/main" id="{BCE127FD-4BBF-0AA6-D054-5FA2825732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63" y="2738"/>
              <a:ext cx="0" cy="8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1" name="Line 12">
              <a:extLst>
                <a:ext uri="{FF2B5EF4-FFF2-40B4-BE49-F238E27FC236}">
                  <a16:creationId xmlns:a16="http://schemas.microsoft.com/office/drawing/2014/main" id="{31044A53-E8DD-4D22-55CD-D0BCBCD477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5" y="2736"/>
              <a:ext cx="9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59117" name="Text Box 13">
            <a:extLst>
              <a:ext uri="{FF2B5EF4-FFF2-40B4-BE49-F238E27FC236}">
                <a16:creationId xmlns:a16="http://schemas.microsoft.com/office/drawing/2014/main" id="{7911CE31-9AB4-FBB7-6D4B-0BC0033A2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9263" y="4462463"/>
            <a:ext cx="39052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endParaRPr lang="en-US" altLang="zh-CN" sz="2400" b="1" baseline="-25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59118" name="Text Box 14">
            <a:extLst>
              <a:ext uri="{FF2B5EF4-FFF2-40B4-BE49-F238E27FC236}">
                <a16:creationId xmlns:a16="http://schemas.microsoft.com/office/drawing/2014/main" id="{549764EC-80CD-FDB6-2471-3D96D9173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0938" y="4629150"/>
            <a:ext cx="517525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  <a:ea typeface="楷体_GB2312" pitchFamily="49" charset="-122"/>
              </a:rPr>
              <a:t>o</a:t>
            </a:r>
            <a:endParaRPr lang="en-US" altLang="zh-CN" sz="2400" b="1" baseline="-25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59119" name="Text Box 15">
            <a:extLst>
              <a:ext uri="{FF2B5EF4-FFF2-40B4-BE49-F238E27FC236}">
                <a16:creationId xmlns:a16="http://schemas.microsoft.com/office/drawing/2014/main" id="{8C5E5B80-4F1F-A856-3EDF-E2495B421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850" y="4340225"/>
            <a:ext cx="4206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endParaRPr lang="en-US" altLang="zh-CN" sz="2800" b="1" i="1" baseline="-2500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59120" name="Text Box 16">
            <a:extLst>
              <a:ext uri="{FF2B5EF4-FFF2-40B4-BE49-F238E27FC236}">
                <a16:creationId xmlns:a16="http://schemas.microsoft.com/office/drawing/2014/main" id="{64071542-0198-92B8-4BEE-966E1DDE9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463" y="4135438"/>
            <a:ext cx="68580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FF00FF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en-US" altLang="zh-CN" sz="2800" b="1" i="1" baseline="-25000">
                <a:solidFill>
                  <a:srgbClr val="FF00FF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</a:p>
        </p:txBody>
      </p:sp>
      <p:sp>
        <p:nvSpPr>
          <p:cNvPr id="559121" name="Text Box 17">
            <a:extLst>
              <a:ext uri="{FF2B5EF4-FFF2-40B4-BE49-F238E27FC236}">
                <a16:creationId xmlns:a16="http://schemas.microsoft.com/office/drawing/2014/main" id="{68E9B3EB-BF51-6154-FCEB-3E88A09B2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1063" y="3090863"/>
            <a:ext cx="6762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en-US" altLang="zh-CN" sz="2800" b="1" i="1" baseline="-250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</a:p>
        </p:txBody>
      </p:sp>
      <p:sp>
        <p:nvSpPr>
          <p:cNvPr id="559122" name="Text Box 18">
            <a:extLst>
              <a:ext uri="{FF2B5EF4-FFF2-40B4-BE49-F238E27FC236}">
                <a16:creationId xmlns:a16="http://schemas.microsoft.com/office/drawing/2014/main" id="{5BD38B14-7455-FFB0-C8F5-9CBDAA631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638" y="2684463"/>
            <a:ext cx="609600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en-US" altLang="zh-CN" sz="2400" b="1" baseline="-25000">
                <a:latin typeface="Times New Roman" panose="02020603050405020304" pitchFamily="18" charset="0"/>
                <a:ea typeface="楷体_GB2312" pitchFamily="49" charset="-122"/>
              </a:rPr>
              <a:t>S</a:t>
            </a:r>
          </a:p>
        </p:txBody>
      </p:sp>
      <p:sp>
        <p:nvSpPr>
          <p:cNvPr id="559123" name="Line 19">
            <a:extLst>
              <a:ext uri="{FF2B5EF4-FFF2-40B4-BE49-F238E27FC236}">
                <a16:creationId xmlns:a16="http://schemas.microsoft.com/office/drawing/2014/main" id="{3C89A166-40A0-B909-E2AC-967AB9BF67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70513" y="2565400"/>
            <a:ext cx="0" cy="23637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9124" name="Line 20">
            <a:extLst>
              <a:ext uri="{FF2B5EF4-FFF2-40B4-BE49-F238E27FC236}">
                <a16:creationId xmlns:a16="http://schemas.microsoft.com/office/drawing/2014/main" id="{BD97270D-07B4-C5FC-EB97-F47ACA4591F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7813" y="4891088"/>
            <a:ext cx="30114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9125" name="Line 21">
            <a:extLst>
              <a:ext uri="{FF2B5EF4-FFF2-40B4-BE49-F238E27FC236}">
                <a16:creationId xmlns:a16="http://schemas.microsoft.com/office/drawing/2014/main" id="{D2EF226F-8B9A-7CEF-FDA4-58237142CB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8613" y="3065463"/>
            <a:ext cx="2509837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9126" name="Freeform 22">
            <a:extLst>
              <a:ext uri="{FF2B5EF4-FFF2-40B4-BE49-F238E27FC236}">
                <a16:creationId xmlns:a16="http://schemas.microsoft.com/office/drawing/2014/main" id="{25741CA0-0A17-3380-C3AF-78E6714D1673}"/>
              </a:ext>
            </a:extLst>
          </p:cNvPr>
          <p:cNvSpPr>
            <a:spLocks/>
          </p:cNvSpPr>
          <p:nvPr/>
        </p:nvSpPr>
        <p:spPr bwMode="auto">
          <a:xfrm>
            <a:off x="5364163" y="3068638"/>
            <a:ext cx="2535237" cy="1822450"/>
          </a:xfrm>
          <a:custGeom>
            <a:avLst/>
            <a:gdLst>
              <a:gd name="T0" fmla="*/ 0 w 1156"/>
              <a:gd name="T1" fmla="*/ 2147483646 h 720"/>
              <a:gd name="T2" fmla="*/ 2147483646 w 1156"/>
              <a:gd name="T3" fmla="*/ 2147483646 h 720"/>
              <a:gd name="T4" fmla="*/ 2147483646 w 1156"/>
              <a:gd name="T5" fmla="*/ 0 h 72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56" h="720">
                <a:moveTo>
                  <a:pt x="0" y="720"/>
                </a:moveTo>
                <a:cubicBezTo>
                  <a:pt x="35" y="505"/>
                  <a:pt x="71" y="291"/>
                  <a:pt x="264" y="171"/>
                </a:cubicBezTo>
                <a:cubicBezTo>
                  <a:pt x="457" y="51"/>
                  <a:pt x="806" y="25"/>
                  <a:pt x="1156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9127" name="Freeform 23">
            <a:extLst>
              <a:ext uri="{FF2B5EF4-FFF2-40B4-BE49-F238E27FC236}">
                <a16:creationId xmlns:a16="http://schemas.microsoft.com/office/drawing/2014/main" id="{8775B964-E942-3E5D-4A49-D6B5747D70E4}"/>
              </a:ext>
            </a:extLst>
          </p:cNvPr>
          <p:cNvSpPr>
            <a:spLocks/>
          </p:cNvSpPr>
          <p:nvPr/>
        </p:nvSpPr>
        <p:spPr bwMode="auto">
          <a:xfrm flipV="1">
            <a:off x="5373688" y="3040063"/>
            <a:ext cx="2432050" cy="1808162"/>
          </a:xfrm>
          <a:custGeom>
            <a:avLst/>
            <a:gdLst>
              <a:gd name="T0" fmla="*/ 0 w 1156"/>
              <a:gd name="T1" fmla="*/ 2147483646 h 720"/>
              <a:gd name="T2" fmla="*/ 2147483646 w 1156"/>
              <a:gd name="T3" fmla="*/ 2147483646 h 720"/>
              <a:gd name="T4" fmla="*/ 2147483646 w 1156"/>
              <a:gd name="T5" fmla="*/ 0 h 72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56" h="720">
                <a:moveTo>
                  <a:pt x="0" y="720"/>
                </a:moveTo>
                <a:cubicBezTo>
                  <a:pt x="35" y="505"/>
                  <a:pt x="71" y="291"/>
                  <a:pt x="264" y="171"/>
                </a:cubicBezTo>
                <a:cubicBezTo>
                  <a:pt x="457" y="51"/>
                  <a:pt x="806" y="25"/>
                  <a:pt x="1156" y="0"/>
                </a:cubicBezTo>
              </a:path>
            </a:pathLst>
          </a:custGeom>
          <a:noFill/>
          <a:ln w="381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9128" name="Freeform 24">
            <a:extLst>
              <a:ext uri="{FF2B5EF4-FFF2-40B4-BE49-F238E27FC236}">
                <a16:creationId xmlns:a16="http://schemas.microsoft.com/office/drawing/2014/main" id="{B5D4361F-497E-6D2C-BB13-77DCA91952FB}"/>
              </a:ext>
            </a:extLst>
          </p:cNvPr>
          <p:cNvSpPr>
            <a:spLocks/>
          </p:cNvSpPr>
          <p:nvPr/>
        </p:nvSpPr>
        <p:spPr bwMode="auto">
          <a:xfrm flipV="1">
            <a:off x="5373688" y="3868738"/>
            <a:ext cx="2163762" cy="1011237"/>
          </a:xfrm>
          <a:custGeom>
            <a:avLst/>
            <a:gdLst>
              <a:gd name="T0" fmla="*/ 0 w 1156"/>
              <a:gd name="T1" fmla="*/ 2147483646 h 720"/>
              <a:gd name="T2" fmla="*/ 2147483646 w 1156"/>
              <a:gd name="T3" fmla="*/ 2147483646 h 720"/>
              <a:gd name="T4" fmla="*/ 2147483646 w 1156"/>
              <a:gd name="T5" fmla="*/ 0 h 72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56" h="720">
                <a:moveTo>
                  <a:pt x="0" y="720"/>
                </a:moveTo>
                <a:cubicBezTo>
                  <a:pt x="35" y="505"/>
                  <a:pt x="71" y="291"/>
                  <a:pt x="264" y="171"/>
                </a:cubicBezTo>
                <a:cubicBezTo>
                  <a:pt x="457" y="51"/>
                  <a:pt x="806" y="25"/>
                  <a:pt x="1156" y="0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59129" name="Object 25">
            <a:extLst>
              <a:ext uri="{FF2B5EF4-FFF2-40B4-BE49-F238E27FC236}">
                <a16:creationId xmlns:a16="http://schemas.microsoft.com/office/drawing/2014/main" id="{CDF82AF4-875A-0C72-D679-6469D819C3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86313" y="3435350"/>
          <a:ext cx="5334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66469" imgH="406048" progId="Equation.3">
                  <p:embed/>
                </p:oleObj>
              </mc:Choice>
              <mc:Fallback>
                <p:oleObj name="公式" r:id="rId4" imgW="266469" imgH="406048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3" y="3435350"/>
                        <a:ext cx="533400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9130" name="Rectangle 26">
            <a:extLst>
              <a:ext uri="{FF2B5EF4-FFF2-40B4-BE49-F238E27FC236}">
                <a16:creationId xmlns:a16="http://schemas.microsoft.com/office/drawing/2014/main" id="{BE06E3E1-32DA-D22C-6530-21C19A237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5229225"/>
            <a:ext cx="2057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阶跃电压</a:t>
            </a:r>
          </a:p>
        </p:txBody>
      </p:sp>
      <p:sp>
        <p:nvSpPr>
          <p:cNvPr id="559131" name="Rectangle 27">
            <a:extLst>
              <a:ext uri="{FF2B5EF4-FFF2-40B4-BE49-F238E27FC236}">
                <a16:creationId xmlns:a16="http://schemas.microsoft.com/office/drawing/2014/main" id="{753935E7-DEA9-E2B5-029C-368BEF30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0" y="5157788"/>
            <a:ext cx="43291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800" b="1" i="1" baseline="-300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C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i 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和</a:t>
            </a:r>
            <a:r>
              <a:rPr kumimoji="1" lang="zh-CN" altLang="en-US" sz="24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800" b="1" i="1" baseline="-300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的变化曲线</a:t>
            </a:r>
          </a:p>
        </p:txBody>
      </p:sp>
      <p:graphicFrame>
        <p:nvGraphicFramePr>
          <p:cNvPr id="559132" name="Object 28">
            <a:extLst>
              <a:ext uri="{FF2B5EF4-FFF2-40B4-BE49-F238E27FC236}">
                <a16:creationId xmlns:a16="http://schemas.microsoft.com/office/drawing/2014/main" id="{E73991AE-9B74-BF9A-19BC-C06AF2637A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2060575"/>
          <a:ext cx="38163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171760" imgH="228553" progId="Equation.3">
                  <p:embed/>
                </p:oleObj>
              </mc:Choice>
              <mc:Fallback>
                <p:oleObj name="公式" r:id="rId6" imgW="1171760" imgH="228553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060575"/>
                        <a:ext cx="381635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9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9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9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59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9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59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59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59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9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59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59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59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5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59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59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9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59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106" grpId="0" autoUpdateAnimBg="0"/>
      <p:bldP spid="559117" grpId="0"/>
      <p:bldP spid="559118" grpId="0"/>
      <p:bldP spid="559119" grpId="0"/>
      <p:bldP spid="559120" grpId="0"/>
      <p:bldP spid="559121" grpId="0"/>
      <p:bldP spid="559122" grpId="0"/>
      <p:bldP spid="559130" grpId="0" autoUpdateAnimBg="0"/>
      <p:bldP spid="559131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id="{957EB2E7-8353-EA0F-FFC3-773FF3DF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744883F-391F-4E49-8E9C-E8523218400A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60130" name="Text Box 2">
            <a:hlinkClick r:id="rId2" action="ppaction://hlinkfile"/>
            <a:extLst>
              <a:ext uri="{FF2B5EF4-FFF2-40B4-BE49-F238E27FC236}">
                <a16:creationId xmlns:a16="http://schemas.microsoft.com/office/drawing/2014/main" id="{A0CE7A7E-D7D6-4D6E-EF37-66860BA98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04813"/>
            <a:ext cx="26654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③</a:t>
            </a:r>
            <a:r>
              <a:rPr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时间常数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τ</a:t>
            </a:r>
          </a:p>
        </p:txBody>
      </p:sp>
      <p:grpSp>
        <p:nvGrpSpPr>
          <p:cNvPr id="560131" name="Group 3">
            <a:extLst>
              <a:ext uri="{FF2B5EF4-FFF2-40B4-BE49-F238E27FC236}">
                <a16:creationId xmlns:a16="http://schemas.microsoft.com/office/drawing/2014/main" id="{92629EEB-7F3D-207B-5A27-611B51297A2F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692150"/>
            <a:ext cx="7427912" cy="1128713"/>
            <a:chOff x="288" y="384"/>
            <a:chExt cx="4398" cy="711"/>
          </a:xfrm>
        </p:grpSpPr>
        <p:sp>
          <p:nvSpPr>
            <p:cNvPr id="50221" name="Text Box 4">
              <a:extLst>
                <a:ext uri="{FF2B5EF4-FFF2-40B4-BE49-F238E27FC236}">
                  <a16:creationId xmlns:a16="http://schemas.microsoft.com/office/drawing/2014/main" id="{9095E015-A79E-F6F6-1A69-1109DB692B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480"/>
              <a:ext cx="1104" cy="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rPr>
                <a:t>τ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的意义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rPr>
                <a:t>:</a:t>
              </a:r>
            </a:p>
          </p:txBody>
        </p:sp>
        <p:sp>
          <p:nvSpPr>
            <p:cNvPr id="50222" name="Rectangle 5">
              <a:extLst>
                <a:ext uri="{FF2B5EF4-FFF2-40B4-BE49-F238E27FC236}">
                  <a16:creationId xmlns:a16="http://schemas.microsoft.com/office/drawing/2014/main" id="{07FABAFD-AAB4-CBE4-5A81-6A0B4A58C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84"/>
              <a:ext cx="28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反映电路过渡过程变化的快慢</a:t>
              </a:r>
            </a:p>
          </p:txBody>
        </p:sp>
        <p:sp>
          <p:nvSpPr>
            <p:cNvPr id="50223" name="Rectangle 6">
              <a:extLst>
                <a:ext uri="{FF2B5EF4-FFF2-40B4-BE49-F238E27FC236}">
                  <a16:creationId xmlns:a16="http://schemas.microsoft.com/office/drawing/2014/main" id="{43255C2E-5A5D-3077-95B5-3B86845C5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768"/>
              <a:ext cx="305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确定电路过渡过程所需的时间</a:t>
              </a:r>
            </a:p>
          </p:txBody>
        </p:sp>
        <p:sp>
          <p:nvSpPr>
            <p:cNvPr id="50224" name="AutoShape 7">
              <a:extLst>
                <a:ext uri="{FF2B5EF4-FFF2-40B4-BE49-F238E27FC236}">
                  <a16:creationId xmlns:a16="http://schemas.microsoft.com/office/drawing/2014/main" id="{3D5397EA-DB55-CE2C-62A6-44DFF67BA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" y="528"/>
              <a:ext cx="192" cy="480"/>
            </a:xfrm>
            <a:prstGeom prst="leftBrace">
              <a:avLst>
                <a:gd name="adj1" fmla="val 20833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</p:grpSp>
      <p:graphicFrame>
        <p:nvGraphicFramePr>
          <p:cNvPr id="560138" name="Object 10">
            <a:extLst>
              <a:ext uri="{FF2B5EF4-FFF2-40B4-BE49-F238E27FC236}">
                <a16:creationId xmlns:a16="http://schemas.microsoft.com/office/drawing/2014/main" id="{83EF6FAE-9902-FB92-8DF7-4E4D1EA1EA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41538" y="4424363"/>
          <a:ext cx="44291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14201" imgH="139579" progId="Equation.3">
                  <p:embed/>
                </p:oleObj>
              </mc:Choice>
              <mc:Fallback>
                <p:oleObj name="公式" r:id="rId3" imgW="114201" imgH="13957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538" y="4424363"/>
                        <a:ext cx="442912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39" name="Object 11">
            <a:extLst>
              <a:ext uri="{FF2B5EF4-FFF2-40B4-BE49-F238E27FC236}">
                <a16:creationId xmlns:a16="http://schemas.microsoft.com/office/drawing/2014/main" id="{0F8CBE7E-1F3E-5AAB-418B-7FC73095B8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63950" y="4394200"/>
          <a:ext cx="62230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202936" imgH="177569" progId="Equation.3">
                  <p:embed/>
                </p:oleObj>
              </mc:Choice>
              <mc:Fallback>
                <p:oleObj name="公式" r:id="rId5" imgW="202936" imgH="17756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3950" y="4394200"/>
                        <a:ext cx="622300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40" name="Object 12">
            <a:extLst>
              <a:ext uri="{FF2B5EF4-FFF2-40B4-BE49-F238E27FC236}">
                <a16:creationId xmlns:a16="http://schemas.microsoft.com/office/drawing/2014/main" id="{90BA3AF8-E702-38B0-869B-09EFBD1BAD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0638" y="4371975"/>
          <a:ext cx="66992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202936" imgH="177569" progId="Equation.3">
                  <p:embed/>
                </p:oleObj>
              </mc:Choice>
              <mc:Fallback>
                <p:oleObj name="公式" r:id="rId7" imgW="202936" imgH="17756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0638" y="4371975"/>
                        <a:ext cx="669925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41" name="Object 13">
            <a:extLst>
              <a:ext uri="{FF2B5EF4-FFF2-40B4-BE49-F238E27FC236}">
                <a16:creationId xmlns:a16="http://schemas.microsoft.com/office/drawing/2014/main" id="{21FB6F11-82D8-1C1A-59DD-F2539CF706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88138" y="4352925"/>
          <a:ext cx="674687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190335" imgH="177646" progId="Equation.3">
                  <p:embed/>
                </p:oleObj>
              </mc:Choice>
              <mc:Fallback>
                <p:oleObj name="公式" r:id="rId9" imgW="190335" imgH="17764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8138" y="4352925"/>
                        <a:ext cx="674687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0143" name="Text Box 15">
            <a:extLst>
              <a:ext uri="{FF2B5EF4-FFF2-40B4-BE49-F238E27FC236}">
                <a16:creationId xmlns:a16="http://schemas.microsoft.com/office/drawing/2014/main" id="{DF10D805-33A2-AF51-ED4B-943BE74ED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25" y="4991100"/>
            <a:ext cx="16049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0.632</a:t>
            </a:r>
            <a:r>
              <a:rPr lang="en-US" altLang="zh-CN" sz="2400" b="1" i="1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en-US" altLang="zh-CN" sz="2400" b="1" baseline="-2500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endParaRPr kumimoji="1" lang="en-US" altLang="zh-CN" sz="2800" b="1">
              <a:solidFill>
                <a:schemeClr val="accent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60144" name="Text Box 16">
            <a:extLst>
              <a:ext uri="{FF2B5EF4-FFF2-40B4-BE49-F238E27FC236}">
                <a16:creationId xmlns:a16="http://schemas.microsoft.com/office/drawing/2014/main" id="{690C820B-3C87-151E-95DC-BC0EE68A0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300" y="4991100"/>
            <a:ext cx="16383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0.865</a:t>
            </a:r>
            <a:r>
              <a:rPr lang="en-US" altLang="zh-CN" sz="2400" b="1" i="1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en-US" altLang="zh-CN" sz="2400" b="1" baseline="-2500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endParaRPr kumimoji="1" lang="en-US" altLang="zh-CN" sz="2800" b="1">
              <a:solidFill>
                <a:schemeClr val="accent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60145" name="Text Box 17">
            <a:extLst>
              <a:ext uri="{FF2B5EF4-FFF2-40B4-BE49-F238E27FC236}">
                <a16:creationId xmlns:a16="http://schemas.microsoft.com/office/drawing/2014/main" id="{D4E8ED15-50FC-80B9-D98F-C0E4D4759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8063" y="4991100"/>
            <a:ext cx="1317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0.950</a:t>
            </a:r>
            <a:r>
              <a:rPr lang="en-US" altLang="zh-CN" sz="2400" b="1" i="1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en-US" altLang="zh-CN" sz="2400" b="1" baseline="-2500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endParaRPr kumimoji="1" lang="en-US" altLang="zh-CN" sz="2800" b="1">
              <a:solidFill>
                <a:schemeClr val="accent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60146" name="Text Box 18">
            <a:extLst>
              <a:ext uri="{FF2B5EF4-FFF2-40B4-BE49-F238E27FC236}">
                <a16:creationId xmlns:a16="http://schemas.microsoft.com/office/drawing/2014/main" id="{6C085FF1-165B-BEFC-7D4A-82E5558B2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3825" y="4991100"/>
            <a:ext cx="1482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0.993 </a:t>
            </a:r>
            <a:r>
              <a:rPr lang="en-US" altLang="zh-CN" sz="2400" b="1" i="1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en-US" altLang="zh-CN" sz="2400" b="1" baseline="-25000">
                <a:latin typeface="Times New Roman" panose="02020603050405020304" pitchFamily="18" charset="0"/>
                <a:ea typeface="楷体_GB2312" pitchFamily="49" charset="-122"/>
              </a:rPr>
              <a:t>S</a:t>
            </a:r>
          </a:p>
        </p:txBody>
      </p:sp>
      <p:grpSp>
        <p:nvGrpSpPr>
          <p:cNvPr id="560180" name="Group 52">
            <a:extLst>
              <a:ext uri="{FF2B5EF4-FFF2-40B4-BE49-F238E27FC236}">
                <a16:creationId xmlns:a16="http://schemas.microsoft.com/office/drawing/2014/main" id="{251EDA02-153B-22D5-B3B3-C5B48F894209}"/>
              </a:ext>
            </a:extLst>
          </p:cNvPr>
          <p:cNvGrpSpPr>
            <a:grpSpLocks/>
          </p:cNvGrpSpPr>
          <p:nvPr/>
        </p:nvGrpSpPr>
        <p:grpSpPr bwMode="auto">
          <a:xfrm>
            <a:off x="711200" y="4305300"/>
            <a:ext cx="7102475" cy="1219200"/>
            <a:chOff x="340" y="2712"/>
            <a:chExt cx="4474" cy="768"/>
          </a:xfrm>
        </p:grpSpPr>
        <p:sp>
          <p:nvSpPr>
            <p:cNvPr id="50214" name="Text Box 9">
              <a:extLst>
                <a:ext uri="{FF2B5EF4-FFF2-40B4-BE49-F238E27FC236}">
                  <a16:creationId xmlns:a16="http://schemas.microsoft.com/office/drawing/2014/main" id="{89A16310-AFBF-6111-68B0-BD5C1675CC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" y="2721"/>
              <a:ext cx="22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b="1" i="1">
                  <a:latin typeface="Times New Roman" panose="02020603050405020304" pitchFamily="18" charset="0"/>
                  <a:ea typeface="楷体_GB2312" pitchFamily="49" charset="-122"/>
                </a:rPr>
                <a:t>t</a:t>
              </a:r>
              <a:endParaRPr kumimoji="1" lang="en-US" altLang="zh-CN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graphicFrame>
          <p:nvGraphicFramePr>
            <p:cNvPr id="50215" name="Object 14">
              <a:extLst>
                <a:ext uri="{FF2B5EF4-FFF2-40B4-BE49-F238E27FC236}">
                  <a16:creationId xmlns:a16="http://schemas.microsoft.com/office/drawing/2014/main" id="{1794700E-81B7-F24E-A8AF-3BEB9AF095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8" y="3048"/>
            <a:ext cx="466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203112" imgH="228501" progId="Equation.3">
                    <p:embed/>
                  </p:oleObj>
                </mc:Choice>
                <mc:Fallback>
                  <p:oleObj name="公式" r:id="rId11" imgW="203112" imgH="228501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" y="3048"/>
                          <a:ext cx="466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216" name="Line 19">
              <a:extLst>
                <a:ext uri="{FF2B5EF4-FFF2-40B4-BE49-F238E27FC236}">
                  <a16:creationId xmlns:a16="http://schemas.microsoft.com/office/drawing/2014/main" id="{941DE6D8-0560-7A79-1B6B-2DAB5E97E0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3091"/>
              <a:ext cx="4474" cy="5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17" name="Line 20">
              <a:extLst>
                <a:ext uri="{FF2B5EF4-FFF2-40B4-BE49-F238E27FC236}">
                  <a16:creationId xmlns:a16="http://schemas.microsoft.com/office/drawing/2014/main" id="{A7EF3096-3F6E-3015-0413-5707770029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2796"/>
              <a:ext cx="0" cy="671"/>
            </a:xfrm>
            <a:prstGeom prst="line">
              <a:avLst/>
            </a:prstGeom>
            <a:noFill/>
            <a:ln w="38100">
              <a:solidFill>
                <a:srgbClr val="99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18" name="Line 21">
              <a:extLst>
                <a:ext uri="{FF2B5EF4-FFF2-40B4-BE49-F238E27FC236}">
                  <a16:creationId xmlns:a16="http://schemas.microsoft.com/office/drawing/2014/main" id="{96E85FA6-5874-E9A9-6F28-D5FDE0E345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5" y="2808"/>
              <a:ext cx="0" cy="672"/>
            </a:xfrm>
            <a:prstGeom prst="line">
              <a:avLst/>
            </a:prstGeom>
            <a:noFill/>
            <a:ln w="38100">
              <a:solidFill>
                <a:srgbClr val="99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19" name="Line 22">
              <a:extLst>
                <a:ext uri="{FF2B5EF4-FFF2-40B4-BE49-F238E27FC236}">
                  <a16:creationId xmlns:a16="http://schemas.microsoft.com/office/drawing/2014/main" id="{ED767A18-3CDC-015B-4B5E-DCE961A95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0" y="2712"/>
              <a:ext cx="0" cy="712"/>
            </a:xfrm>
            <a:prstGeom prst="line">
              <a:avLst/>
            </a:prstGeom>
            <a:noFill/>
            <a:ln w="38100">
              <a:solidFill>
                <a:srgbClr val="99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20" name="Line 23">
              <a:extLst>
                <a:ext uri="{FF2B5EF4-FFF2-40B4-BE49-F238E27FC236}">
                  <a16:creationId xmlns:a16="http://schemas.microsoft.com/office/drawing/2014/main" id="{042E2B74-076D-BA9D-B417-C7912E0BF7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7" y="2741"/>
              <a:ext cx="0" cy="671"/>
            </a:xfrm>
            <a:prstGeom prst="line">
              <a:avLst/>
            </a:prstGeom>
            <a:noFill/>
            <a:ln w="38100">
              <a:solidFill>
                <a:srgbClr val="99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60160" name="Line 32">
            <a:extLst>
              <a:ext uri="{FF2B5EF4-FFF2-40B4-BE49-F238E27FC236}">
                <a16:creationId xmlns:a16="http://schemas.microsoft.com/office/drawing/2014/main" id="{AB79861F-79E9-F363-F641-D90C7C47AB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4525" y="2349500"/>
            <a:ext cx="3106738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0164" name="Line 36">
            <a:extLst>
              <a:ext uri="{FF2B5EF4-FFF2-40B4-BE49-F238E27FC236}">
                <a16:creationId xmlns:a16="http://schemas.microsoft.com/office/drawing/2014/main" id="{7D41E050-60C9-B64A-D989-F057741C71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45163" y="2060575"/>
            <a:ext cx="698500" cy="1731963"/>
          </a:xfrm>
          <a:prstGeom prst="line">
            <a:avLst/>
          </a:prstGeom>
          <a:noFill/>
          <a:ln w="44450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0165" name="Line 37">
            <a:extLst>
              <a:ext uri="{FF2B5EF4-FFF2-40B4-BE49-F238E27FC236}">
                <a16:creationId xmlns:a16="http://schemas.microsoft.com/office/drawing/2014/main" id="{61E4C378-F31D-BF20-081B-275B91219E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225" y="2060575"/>
            <a:ext cx="0" cy="227647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0166" name="Text Box 38">
            <a:extLst>
              <a:ext uri="{FF2B5EF4-FFF2-40B4-BE49-F238E27FC236}">
                <a16:creationId xmlns:a16="http://schemas.microsoft.com/office/drawing/2014/main" id="{363C7155-71F2-063B-72F7-BA626CADE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3810000"/>
            <a:ext cx="920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360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</a:t>
            </a:r>
            <a:endParaRPr lang="en-US" altLang="zh-CN" sz="36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60167" name="Line 39">
            <a:extLst>
              <a:ext uri="{FF2B5EF4-FFF2-40B4-BE49-F238E27FC236}">
                <a16:creationId xmlns:a16="http://schemas.microsoft.com/office/drawing/2014/main" id="{3AD93FDD-DFD4-89E1-0206-7BB74C172F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1500" y="2924175"/>
            <a:ext cx="1908175" cy="0"/>
          </a:xfrm>
          <a:prstGeom prst="line">
            <a:avLst/>
          </a:prstGeom>
          <a:noFill/>
          <a:ln w="25400">
            <a:solidFill>
              <a:srgbClr val="008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60178" name="Group 50">
            <a:extLst>
              <a:ext uri="{FF2B5EF4-FFF2-40B4-BE49-F238E27FC236}">
                <a16:creationId xmlns:a16="http://schemas.microsoft.com/office/drawing/2014/main" id="{7CE259B3-3CB2-5044-F270-7C374DBEF062}"/>
              </a:ext>
            </a:extLst>
          </p:cNvPr>
          <p:cNvGrpSpPr>
            <a:grpSpLocks/>
          </p:cNvGrpSpPr>
          <p:nvPr/>
        </p:nvGrpSpPr>
        <p:grpSpPr bwMode="auto">
          <a:xfrm>
            <a:off x="6948488" y="1700213"/>
            <a:ext cx="1368425" cy="533400"/>
            <a:chOff x="4377" y="971"/>
            <a:chExt cx="762" cy="430"/>
          </a:xfrm>
        </p:grpSpPr>
        <p:sp>
          <p:nvSpPr>
            <p:cNvPr id="50212" name="AutoShape 40">
              <a:extLst>
                <a:ext uri="{FF2B5EF4-FFF2-40B4-BE49-F238E27FC236}">
                  <a16:creationId xmlns:a16="http://schemas.microsoft.com/office/drawing/2014/main" id="{40A6D418-E4FC-A01D-51F3-58FBFFCE5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981"/>
              <a:ext cx="762" cy="420"/>
            </a:xfrm>
            <a:prstGeom prst="wedgeEllipseCallout">
              <a:avLst>
                <a:gd name="adj1" fmla="val -95278"/>
                <a:gd name="adj2" fmla="val 58569"/>
              </a:avLst>
            </a:prstGeom>
            <a:noFill/>
            <a:ln w="38100">
              <a:solidFill>
                <a:srgbClr val="3399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endParaRPr lang="zh-CN" altLang="zh-CN" sz="28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0213" name="Text Box 41">
              <a:extLst>
                <a:ext uri="{FF2B5EF4-FFF2-40B4-BE49-F238E27FC236}">
                  <a16:creationId xmlns:a16="http://schemas.microsoft.com/office/drawing/2014/main" id="{0D7942A9-64CE-93F7-57E4-2C336195F1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0" y="971"/>
              <a:ext cx="567" cy="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solidFill>
                    <a:srgbClr val="FF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切</a:t>
              </a:r>
              <a:r>
                <a:rPr lang="zh-CN" altLang="en-US" sz="2800" b="1">
                  <a:solidFill>
                    <a:srgbClr val="FF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线</a:t>
              </a:r>
            </a:p>
          </p:txBody>
        </p:sp>
      </p:grpSp>
      <p:sp>
        <p:nvSpPr>
          <p:cNvPr id="560170" name="Rectangle 42">
            <a:extLst>
              <a:ext uri="{FF2B5EF4-FFF2-40B4-BE49-F238E27FC236}">
                <a16:creationId xmlns:a16="http://schemas.microsoft.com/office/drawing/2014/main" id="{C424D443-8A2E-4F17-DB49-5F32229F9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708275"/>
            <a:ext cx="1203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632</a:t>
            </a: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</a:p>
        </p:txBody>
      </p:sp>
      <p:sp>
        <p:nvSpPr>
          <p:cNvPr id="560171" name="Text Box 43">
            <a:extLst>
              <a:ext uri="{FF2B5EF4-FFF2-40B4-BE49-F238E27FC236}">
                <a16:creationId xmlns:a16="http://schemas.microsoft.com/office/drawing/2014/main" id="{5A0E8CA7-B67B-5879-FD8A-ED6BC1D42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288" y="2349500"/>
            <a:ext cx="7143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en-US" altLang="zh-CN" sz="2800" b="1" i="1" baseline="-250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</a:p>
        </p:txBody>
      </p:sp>
      <p:sp>
        <p:nvSpPr>
          <p:cNvPr id="560172" name="Line 44">
            <a:extLst>
              <a:ext uri="{FF2B5EF4-FFF2-40B4-BE49-F238E27FC236}">
                <a16:creationId xmlns:a16="http://schemas.microsoft.com/office/drawing/2014/main" id="{72D4EE3F-B850-F774-1192-A268C5DEFF6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8650" y="3997325"/>
            <a:ext cx="663575" cy="79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0163" name="Text Box 35">
            <a:extLst>
              <a:ext uri="{FF2B5EF4-FFF2-40B4-BE49-F238E27FC236}">
                <a16:creationId xmlns:a16="http://schemas.microsoft.com/office/drawing/2014/main" id="{399245A0-D43B-5D08-4243-3D0361CAC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25" y="2076450"/>
            <a:ext cx="517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en-US" altLang="zh-CN" sz="2400" b="1" baseline="-25000">
                <a:latin typeface="Times New Roman" panose="02020603050405020304" pitchFamily="18" charset="0"/>
                <a:ea typeface="楷体_GB2312" pitchFamily="49" charset="-122"/>
              </a:rPr>
              <a:t>S</a:t>
            </a:r>
          </a:p>
        </p:txBody>
      </p:sp>
      <p:grpSp>
        <p:nvGrpSpPr>
          <p:cNvPr id="560179" name="Group 51">
            <a:extLst>
              <a:ext uri="{FF2B5EF4-FFF2-40B4-BE49-F238E27FC236}">
                <a16:creationId xmlns:a16="http://schemas.microsoft.com/office/drawing/2014/main" id="{989037C1-121D-E2F2-451C-62421FA23B95}"/>
              </a:ext>
            </a:extLst>
          </p:cNvPr>
          <p:cNvGrpSpPr>
            <a:grpSpLocks/>
          </p:cNvGrpSpPr>
          <p:nvPr/>
        </p:nvGrpSpPr>
        <p:grpSpPr bwMode="auto">
          <a:xfrm>
            <a:off x="4945063" y="1844675"/>
            <a:ext cx="3948112" cy="2459038"/>
            <a:chOff x="3115" y="1162"/>
            <a:chExt cx="2487" cy="1549"/>
          </a:xfrm>
        </p:grpSpPr>
        <p:sp>
          <p:nvSpPr>
            <p:cNvPr id="50208" name="Line 30">
              <a:extLst>
                <a:ext uri="{FF2B5EF4-FFF2-40B4-BE49-F238E27FC236}">
                  <a16:creationId xmlns:a16="http://schemas.microsoft.com/office/drawing/2014/main" id="{E7AE66C1-A301-92B2-5331-E5C9285D8A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5" y="2387"/>
              <a:ext cx="24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09" name="Line 31">
              <a:extLst>
                <a:ext uri="{FF2B5EF4-FFF2-40B4-BE49-F238E27FC236}">
                  <a16:creationId xmlns:a16="http://schemas.microsoft.com/office/drawing/2014/main" id="{0FD09651-EE7E-0B3D-8FB5-AED45DDF3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162"/>
              <a:ext cx="0" cy="154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10" name="Text Box 34">
              <a:extLst>
                <a:ext uri="{FF2B5EF4-FFF2-40B4-BE49-F238E27FC236}">
                  <a16:creationId xmlns:a16="http://schemas.microsoft.com/office/drawing/2014/main" id="{F8C6E765-16B5-C5AC-9A41-6CDB4C5B19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5" y="2086"/>
              <a:ext cx="1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  <a:ea typeface="楷体_GB2312" pitchFamily="49" charset="-122"/>
                </a:rPr>
                <a:t>t</a:t>
              </a:r>
              <a:endPara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0211" name="Text Box 45">
              <a:extLst>
                <a:ext uri="{FF2B5EF4-FFF2-40B4-BE49-F238E27FC236}">
                  <a16:creationId xmlns:a16="http://schemas.microsoft.com/office/drawing/2014/main" id="{72FA15F8-F7E7-F344-165D-B4EEECB02F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2307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  <a:ea typeface="楷体_GB2312" pitchFamily="49" charset="-122"/>
                </a:rPr>
                <a:t>o</a:t>
              </a:r>
              <a:endPara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560174" name="Rectangle 46">
            <a:extLst>
              <a:ext uri="{FF2B5EF4-FFF2-40B4-BE49-F238E27FC236}">
                <a16:creationId xmlns:a16="http://schemas.microsoft.com/office/drawing/2014/main" id="{E4ACBB04-03AF-EBFB-8241-7028AE52D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445125"/>
            <a:ext cx="68818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过渡过程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所需的时间：</a:t>
            </a:r>
            <a:r>
              <a:rPr kumimoji="1" lang="zh-CN" altLang="en-US" b="1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36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t 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=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3 ~5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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560177" name="Freeform 49">
            <a:extLst>
              <a:ext uri="{FF2B5EF4-FFF2-40B4-BE49-F238E27FC236}">
                <a16:creationId xmlns:a16="http://schemas.microsoft.com/office/drawing/2014/main" id="{3654213B-3B23-1368-82A7-6FDC9650B31E}"/>
              </a:ext>
            </a:extLst>
          </p:cNvPr>
          <p:cNvSpPr>
            <a:spLocks/>
          </p:cNvSpPr>
          <p:nvPr/>
        </p:nvSpPr>
        <p:spPr bwMode="auto">
          <a:xfrm>
            <a:off x="5724525" y="2420938"/>
            <a:ext cx="3240088" cy="1368425"/>
          </a:xfrm>
          <a:custGeom>
            <a:avLst/>
            <a:gdLst>
              <a:gd name="T0" fmla="*/ 0 w 1452"/>
              <a:gd name="T1" fmla="*/ 2147483646 h 825"/>
              <a:gd name="T2" fmla="*/ 2147483646 w 1452"/>
              <a:gd name="T3" fmla="*/ 2147483646 h 825"/>
              <a:gd name="T4" fmla="*/ 2147483646 w 1452"/>
              <a:gd name="T5" fmla="*/ 2147483646 h 825"/>
              <a:gd name="T6" fmla="*/ 2147483646 w 1452"/>
              <a:gd name="T7" fmla="*/ 2147483646 h 825"/>
              <a:gd name="T8" fmla="*/ 2147483646 w 1452"/>
              <a:gd name="T9" fmla="*/ 2147483646 h 825"/>
              <a:gd name="T10" fmla="*/ 2147483646 w 1452"/>
              <a:gd name="T11" fmla="*/ 2147483646 h 825"/>
              <a:gd name="T12" fmla="*/ 2147483646 w 1452"/>
              <a:gd name="T13" fmla="*/ 2147483646 h 8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52" h="825">
                <a:moveTo>
                  <a:pt x="0" y="825"/>
                </a:moveTo>
                <a:cubicBezTo>
                  <a:pt x="37" y="719"/>
                  <a:pt x="75" y="613"/>
                  <a:pt x="136" y="507"/>
                </a:cubicBezTo>
                <a:cubicBezTo>
                  <a:pt x="197" y="401"/>
                  <a:pt x="280" y="266"/>
                  <a:pt x="363" y="190"/>
                </a:cubicBezTo>
                <a:cubicBezTo>
                  <a:pt x="446" y="114"/>
                  <a:pt x="499" y="84"/>
                  <a:pt x="635" y="54"/>
                </a:cubicBezTo>
                <a:cubicBezTo>
                  <a:pt x="771" y="24"/>
                  <a:pt x="1058" y="16"/>
                  <a:pt x="1179" y="8"/>
                </a:cubicBezTo>
                <a:cubicBezTo>
                  <a:pt x="1300" y="0"/>
                  <a:pt x="1316" y="8"/>
                  <a:pt x="1361" y="8"/>
                </a:cubicBezTo>
                <a:cubicBezTo>
                  <a:pt x="1406" y="8"/>
                  <a:pt x="1437" y="8"/>
                  <a:pt x="1452" y="8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60186" name="Group 58">
            <a:extLst>
              <a:ext uri="{FF2B5EF4-FFF2-40B4-BE49-F238E27FC236}">
                <a16:creationId xmlns:a16="http://schemas.microsoft.com/office/drawing/2014/main" id="{68202017-F411-9FF4-3C02-C4001115BEBE}"/>
              </a:ext>
            </a:extLst>
          </p:cNvPr>
          <p:cNvGrpSpPr>
            <a:grpSpLocks/>
          </p:cNvGrpSpPr>
          <p:nvPr/>
        </p:nvGrpSpPr>
        <p:grpSpPr bwMode="auto">
          <a:xfrm>
            <a:off x="971550" y="2852738"/>
            <a:ext cx="2557463" cy="600075"/>
            <a:chOff x="612" y="1873"/>
            <a:chExt cx="1611" cy="378"/>
          </a:xfrm>
        </p:grpSpPr>
        <p:sp>
          <p:nvSpPr>
            <p:cNvPr id="50206" name="Text Box 55">
              <a:extLst>
                <a:ext uri="{FF2B5EF4-FFF2-40B4-BE49-F238E27FC236}">
                  <a16:creationId xmlns:a16="http://schemas.microsoft.com/office/drawing/2014/main" id="{7DFAE036-3DE9-AD0D-B4F5-9CC0813719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" y="1886"/>
              <a:ext cx="161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en-US" b="1">
                  <a:latin typeface="Times New Roman" panose="02020603050405020304" pitchFamily="18" charset="0"/>
                  <a:ea typeface="楷体_GB2312" pitchFamily="49" charset="-122"/>
                </a:rPr>
                <a:t>当              时</a:t>
              </a:r>
              <a:r>
                <a:rPr lang="en-US" altLang="zh-CN" b="1">
                  <a:latin typeface="Times New Roman" panose="02020603050405020304" pitchFamily="18" charset="0"/>
                  <a:ea typeface="楷体_GB2312" pitchFamily="49" charset="-122"/>
                </a:rPr>
                <a:t>:</a:t>
              </a:r>
            </a:p>
          </p:txBody>
        </p:sp>
        <p:graphicFrame>
          <p:nvGraphicFramePr>
            <p:cNvPr id="50207" name="Object 54">
              <a:extLst>
                <a:ext uri="{FF2B5EF4-FFF2-40B4-BE49-F238E27FC236}">
                  <a16:creationId xmlns:a16="http://schemas.microsoft.com/office/drawing/2014/main" id="{3E83FA1C-7710-A1FA-D093-55B1908383F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76" y="1873"/>
            <a:ext cx="861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330057" imgH="165028" progId="Equation.3">
                    <p:embed/>
                  </p:oleObj>
                </mc:Choice>
                <mc:Fallback>
                  <p:oleObj name="公式" r:id="rId13" imgW="330057" imgH="165028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6" y="1873"/>
                          <a:ext cx="861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60184" name="Object 56">
            <a:extLst>
              <a:ext uri="{FF2B5EF4-FFF2-40B4-BE49-F238E27FC236}">
                <a16:creationId xmlns:a16="http://schemas.microsoft.com/office/drawing/2014/main" id="{07D1EBC9-E383-3F4D-E5BF-B01510BBA1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1700213"/>
          <a:ext cx="436562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5" imgW="1320227" imgH="355446" progId="Equation.3">
                  <p:embed/>
                </p:oleObj>
              </mc:Choice>
              <mc:Fallback>
                <p:oleObj name="公式" r:id="rId15" imgW="1320227" imgH="355446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700213"/>
                        <a:ext cx="4365625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85" name="Object 57">
            <a:extLst>
              <a:ext uri="{FF2B5EF4-FFF2-40B4-BE49-F238E27FC236}">
                <a16:creationId xmlns:a16="http://schemas.microsoft.com/office/drawing/2014/main" id="{CFF344F3-E7E7-A4BC-8B3A-87487BF413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3429000"/>
          <a:ext cx="3455987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7" imgW="1066800" imgH="228600" progId="Equation.3">
                  <p:embed/>
                </p:oleObj>
              </mc:Choice>
              <mc:Fallback>
                <p:oleObj name="公式" r:id="rId17" imgW="1066800" imgH="228600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429000"/>
                        <a:ext cx="3455987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0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0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0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60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0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0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60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60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60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60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6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6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60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60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0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60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60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60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60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60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60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0" grpId="0" autoUpdateAnimBg="0"/>
      <p:bldP spid="560143" grpId="0"/>
      <p:bldP spid="560144" grpId="0"/>
      <p:bldP spid="560145" grpId="0"/>
      <p:bldP spid="560146" grpId="0"/>
      <p:bldP spid="560166" grpId="0"/>
      <p:bldP spid="560170" grpId="0"/>
      <p:bldP spid="560171" grpId="0"/>
      <p:bldP spid="560163" grpId="0"/>
      <p:bldP spid="560174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3">
            <a:extLst>
              <a:ext uri="{FF2B5EF4-FFF2-40B4-BE49-F238E27FC236}">
                <a16:creationId xmlns:a16="http://schemas.microsoft.com/office/drawing/2014/main" id="{F2950C5F-7571-D7B8-F92B-1D7F172FB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7E8504E-C0DD-498A-BFF6-66D7EA12EC5B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pSp>
        <p:nvGrpSpPr>
          <p:cNvPr id="561154" name="Group 2">
            <a:extLst>
              <a:ext uri="{FF2B5EF4-FFF2-40B4-BE49-F238E27FC236}">
                <a16:creationId xmlns:a16="http://schemas.microsoft.com/office/drawing/2014/main" id="{67E14BD6-6BF8-4651-A03F-FAE4181EC033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476250"/>
            <a:ext cx="7202487" cy="3629025"/>
            <a:chOff x="144" y="144"/>
            <a:chExt cx="4596" cy="2422"/>
          </a:xfrm>
        </p:grpSpPr>
        <p:sp>
          <p:nvSpPr>
            <p:cNvPr id="51206" name="Text Box 3">
              <a:extLst>
                <a:ext uri="{FF2B5EF4-FFF2-40B4-BE49-F238E27FC236}">
                  <a16:creationId xmlns:a16="http://schemas.microsoft.com/office/drawing/2014/main" id="{852463B4-F4F7-49EC-EA05-2C1C20F34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960"/>
              <a:ext cx="898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rPr>
                <a:t>0.632 </a:t>
              </a:r>
              <a:r>
                <a:rPr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lang="en-US" altLang="zh-CN" sz="2400" b="1" baseline="-25000"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</a:p>
          </p:txBody>
        </p:sp>
        <p:grpSp>
          <p:nvGrpSpPr>
            <p:cNvPr id="51207" name="Group 4">
              <a:extLst>
                <a:ext uri="{FF2B5EF4-FFF2-40B4-BE49-F238E27FC236}">
                  <a16:creationId xmlns:a16="http://schemas.microsoft.com/office/drawing/2014/main" id="{5080D0E8-30CB-C1DA-79B7-A3944DCA1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144"/>
              <a:ext cx="4068" cy="2422"/>
              <a:chOff x="864" y="1020"/>
              <a:chExt cx="4068" cy="2422"/>
            </a:xfrm>
          </p:grpSpPr>
          <p:grpSp>
            <p:nvGrpSpPr>
              <p:cNvPr id="51208" name="Group 5">
                <a:extLst>
                  <a:ext uri="{FF2B5EF4-FFF2-40B4-BE49-F238E27FC236}">
                    <a16:creationId xmlns:a16="http://schemas.microsoft.com/office/drawing/2014/main" id="{F0B64525-E395-D049-4B75-CE8E521D9C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4" y="1296"/>
                <a:ext cx="4068" cy="2026"/>
                <a:chOff x="1272" y="987"/>
                <a:chExt cx="4068" cy="2026"/>
              </a:xfrm>
            </p:grpSpPr>
            <p:sp>
              <p:nvSpPr>
                <p:cNvPr id="51231" name="Text Box 6">
                  <a:extLst>
                    <a:ext uri="{FF2B5EF4-FFF2-40B4-BE49-F238E27FC236}">
                      <a16:creationId xmlns:a16="http://schemas.microsoft.com/office/drawing/2014/main" id="{024A3699-F168-D7BC-B2CC-BE738221EA7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60" y="2667"/>
                  <a:ext cx="180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50000"/>
                    </a:spcBef>
                    <a:buFontTx/>
                    <a:buNone/>
                  </a:pPr>
                  <a:r>
                    <a:rPr kumimoji="1" lang="en-US" altLang="zh-CN" sz="2800" b="1" i="1">
                      <a:latin typeface="Times New Roman" panose="02020603050405020304" pitchFamily="18" charset="0"/>
                      <a:ea typeface="楷体_GB2312" pitchFamily="49" charset="-122"/>
                    </a:rPr>
                    <a:t>t</a:t>
                  </a:r>
                  <a:endParaRPr kumimoji="1" lang="en-US" altLang="zh-CN" sz="240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  <p:sp>
              <p:nvSpPr>
                <p:cNvPr id="51232" name="Text Box 7">
                  <a:extLst>
                    <a:ext uri="{FF2B5EF4-FFF2-40B4-BE49-F238E27FC236}">
                      <a16:creationId xmlns:a16="http://schemas.microsoft.com/office/drawing/2014/main" id="{B9F34A2F-32C6-D82A-100F-24801694FB2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72" y="1131"/>
                  <a:ext cx="330" cy="5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400" b="1" i="1">
                      <a:latin typeface="Times New Roman" panose="02020603050405020304" pitchFamily="18" charset="0"/>
                      <a:ea typeface="楷体_GB2312" pitchFamily="49" charset="-122"/>
                    </a:rPr>
                    <a:t>U</a:t>
                  </a:r>
                  <a:r>
                    <a:rPr lang="en-US" altLang="zh-CN" sz="2400" b="1" baseline="-25000">
                      <a:latin typeface="Times New Roman" panose="02020603050405020304" pitchFamily="18" charset="0"/>
                      <a:ea typeface="楷体_GB2312" pitchFamily="49" charset="-122"/>
                    </a:rPr>
                    <a:t>S</a:t>
                  </a:r>
                </a:p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kumimoji="1" lang="en-US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  <p:sp>
              <p:nvSpPr>
                <p:cNvPr id="51233" name="Line 8">
                  <a:extLst>
                    <a:ext uri="{FF2B5EF4-FFF2-40B4-BE49-F238E27FC236}">
                      <a16:creationId xmlns:a16="http://schemas.microsoft.com/office/drawing/2014/main" id="{4CA90CA9-16B6-BD1A-2687-B83A771DF9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08" y="2798"/>
                  <a:ext cx="3408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234" name="Line 9">
                  <a:extLst>
                    <a:ext uri="{FF2B5EF4-FFF2-40B4-BE49-F238E27FC236}">
                      <a16:creationId xmlns:a16="http://schemas.microsoft.com/office/drawing/2014/main" id="{F9597234-9229-3A7C-DFA8-83D9E788A3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608" y="987"/>
                  <a:ext cx="0" cy="181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235" name="Line 10">
                  <a:extLst>
                    <a:ext uri="{FF2B5EF4-FFF2-40B4-BE49-F238E27FC236}">
                      <a16:creationId xmlns:a16="http://schemas.microsoft.com/office/drawing/2014/main" id="{975E48FD-3A4E-41ED-911B-7439C08352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08" y="1227"/>
                  <a:ext cx="3152" cy="0"/>
                </a:xfrm>
                <a:prstGeom prst="line">
                  <a:avLst/>
                </a:prstGeom>
                <a:noFill/>
                <a:ln w="25400">
                  <a:solidFill>
                    <a:schemeClr val="accent2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1209" name="Freeform 11">
                <a:extLst>
                  <a:ext uri="{FF2B5EF4-FFF2-40B4-BE49-F238E27FC236}">
                    <a16:creationId xmlns:a16="http://schemas.microsoft.com/office/drawing/2014/main" id="{73AEBF92-27EA-82B3-F3C9-FFF62DB4B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1584"/>
                <a:ext cx="2208" cy="1523"/>
              </a:xfrm>
              <a:custGeom>
                <a:avLst/>
                <a:gdLst>
                  <a:gd name="T0" fmla="*/ 0 w 1200"/>
                  <a:gd name="T1" fmla="*/ 5633139 h 768"/>
                  <a:gd name="T2" fmla="*/ 930475 w 1200"/>
                  <a:gd name="T3" fmla="*/ 2111709 h 768"/>
                  <a:gd name="T4" fmla="*/ 1728474 w 1200"/>
                  <a:gd name="T5" fmla="*/ 703354 h 768"/>
                  <a:gd name="T6" fmla="*/ 3325414 w 1200"/>
                  <a:gd name="T7" fmla="*/ 0 h 76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00" h="768">
                    <a:moveTo>
                      <a:pt x="0" y="768"/>
                    </a:moveTo>
                    <a:cubicBezTo>
                      <a:pt x="116" y="584"/>
                      <a:pt x="232" y="400"/>
                      <a:pt x="336" y="288"/>
                    </a:cubicBezTo>
                    <a:cubicBezTo>
                      <a:pt x="440" y="176"/>
                      <a:pt x="480" y="144"/>
                      <a:pt x="624" y="96"/>
                    </a:cubicBezTo>
                    <a:cubicBezTo>
                      <a:pt x="768" y="48"/>
                      <a:pt x="984" y="24"/>
                      <a:pt x="1200" y="0"/>
                    </a:cubicBezTo>
                  </a:path>
                </a:pathLst>
              </a:custGeom>
              <a:noFill/>
              <a:ln w="38100" cap="flat" cmpd="sng">
                <a:solidFill>
                  <a:srgbClr val="8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51210" name="Group 12">
                <a:extLst>
                  <a:ext uri="{FF2B5EF4-FFF2-40B4-BE49-F238E27FC236}">
                    <a16:creationId xmlns:a16="http://schemas.microsoft.com/office/drawing/2014/main" id="{B42BB045-EBF7-7CA8-49A7-26DC580ED5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48" y="1584"/>
                <a:ext cx="3072" cy="1532"/>
                <a:chOff x="1656" y="1218"/>
                <a:chExt cx="2712" cy="1580"/>
              </a:xfrm>
            </p:grpSpPr>
            <p:sp>
              <p:nvSpPr>
                <p:cNvPr id="51229" name="Freeform 13">
                  <a:extLst>
                    <a:ext uri="{FF2B5EF4-FFF2-40B4-BE49-F238E27FC236}">
                      <a16:creationId xmlns:a16="http://schemas.microsoft.com/office/drawing/2014/main" id="{F1E52391-CE4A-70B9-4D39-D65282555B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6" y="1275"/>
                  <a:ext cx="2339" cy="1523"/>
                </a:xfrm>
                <a:custGeom>
                  <a:avLst/>
                  <a:gdLst>
                    <a:gd name="T0" fmla="*/ 0 w 1392"/>
                    <a:gd name="T1" fmla="*/ 12222308 h 720"/>
                    <a:gd name="T2" fmla="*/ 612971 w 1392"/>
                    <a:gd name="T3" fmla="*/ 4077907 h 720"/>
                    <a:gd name="T4" fmla="*/ 1184982 w 1392"/>
                    <a:gd name="T5" fmla="*/ 0 h 72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392" h="720">
                      <a:moveTo>
                        <a:pt x="0" y="720"/>
                      </a:moveTo>
                      <a:cubicBezTo>
                        <a:pt x="244" y="540"/>
                        <a:pt x="488" y="360"/>
                        <a:pt x="720" y="240"/>
                      </a:cubicBezTo>
                      <a:cubicBezTo>
                        <a:pt x="952" y="120"/>
                        <a:pt x="1172" y="60"/>
                        <a:pt x="1392" y="0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339966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230" name="Line 14">
                  <a:extLst>
                    <a:ext uri="{FF2B5EF4-FFF2-40B4-BE49-F238E27FC236}">
                      <a16:creationId xmlns:a16="http://schemas.microsoft.com/office/drawing/2014/main" id="{81DEFA3A-E05C-B6C1-D758-162A9A4A68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984" y="1218"/>
                  <a:ext cx="384" cy="60"/>
                </a:xfrm>
                <a:prstGeom prst="line">
                  <a:avLst/>
                </a:prstGeom>
                <a:noFill/>
                <a:ln w="38100">
                  <a:solidFill>
                    <a:srgbClr val="3399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1211" name="Line 15">
                <a:extLst>
                  <a:ext uri="{FF2B5EF4-FFF2-40B4-BE49-F238E27FC236}">
                    <a16:creationId xmlns:a16="http://schemas.microsoft.com/office/drawing/2014/main" id="{951ED913-E602-91F1-7E8B-E2DF0A5806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0" y="2036"/>
                <a:ext cx="262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212" name="Line 16">
                <a:extLst>
                  <a:ext uri="{FF2B5EF4-FFF2-40B4-BE49-F238E27FC236}">
                    <a16:creationId xmlns:a16="http://schemas.microsoft.com/office/drawing/2014/main" id="{D851D614-AED7-1743-BBF0-97379FE70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2016"/>
                <a:ext cx="0" cy="1088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1213" name="Object 17">
                <a:extLst>
                  <a:ext uri="{FF2B5EF4-FFF2-40B4-BE49-F238E27FC236}">
                    <a16:creationId xmlns:a16="http://schemas.microsoft.com/office/drawing/2014/main" id="{DF31BEEA-0E9F-A7C7-9BF8-F7D0BDD266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65" y="2976"/>
              <a:ext cx="390" cy="4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2" imgW="164885" imgH="215619" progId="Equation.3">
                      <p:embed/>
                    </p:oleObj>
                  </mc:Choice>
                  <mc:Fallback>
                    <p:oleObj name="公式" r:id="rId2" imgW="164885" imgH="215619" progId="Equation.3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65" y="2976"/>
                            <a:ext cx="390" cy="42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accent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214" name="Object 18">
                <a:extLst>
                  <a:ext uri="{FF2B5EF4-FFF2-40B4-BE49-F238E27FC236}">
                    <a16:creationId xmlns:a16="http://schemas.microsoft.com/office/drawing/2014/main" id="{FEEC25AC-0125-41BF-5F0C-906FB7F0A64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59" y="3000"/>
              <a:ext cx="360" cy="4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4" imgW="177569" imgH="215619" progId="Equation.3">
                      <p:embed/>
                    </p:oleObj>
                  </mc:Choice>
                  <mc:Fallback>
                    <p:oleObj name="公式" r:id="rId4" imgW="177569" imgH="215619" progId="Equation.3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59" y="3000"/>
                            <a:ext cx="360" cy="4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accent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1215" name="Line 19">
                <a:extLst>
                  <a:ext uri="{FF2B5EF4-FFF2-40B4-BE49-F238E27FC236}">
                    <a16:creationId xmlns:a16="http://schemas.microsoft.com/office/drawing/2014/main" id="{3CE4F327-838E-C13B-718E-90E5B9A343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2064"/>
                <a:ext cx="0" cy="1088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216" name="Line 20">
                <a:extLst>
                  <a:ext uri="{FF2B5EF4-FFF2-40B4-BE49-F238E27FC236}">
                    <a16:creationId xmlns:a16="http://schemas.microsoft.com/office/drawing/2014/main" id="{4C7BA61F-DDA8-9452-DC71-69C100A67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80" y="2064"/>
                <a:ext cx="2" cy="111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1217" name="Object 21">
                <a:extLst>
                  <a:ext uri="{FF2B5EF4-FFF2-40B4-BE49-F238E27FC236}">
                    <a16:creationId xmlns:a16="http://schemas.microsoft.com/office/drawing/2014/main" id="{1F9A7F34-10AC-D093-592D-8872D2E55D1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72" y="3024"/>
              <a:ext cx="337" cy="4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6" imgW="177646" imgH="228402" progId="Equation.3">
                      <p:embed/>
                    </p:oleObj>
                  </mc:Choice>
                  <mc:Fallback>
                    <p:oleObj name="公式" r:id="rId6" imgW="177646" imgH="228402" progId="Equation.3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72" y="3024"/>
                            <a:ext cx="337" cy="41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accent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51218" name="Group 22">
                <a:extLst>
                  <a:ext uri="{FF2B5EF4-FFF2-40B4-BE49-F238E27FC236}">
                    <a16:creationId xmlns:a16="http://schemas.microsoft.com/office/drawing/2014/main" id="{6F7C9668-A70C-F61F-E537-638EA8AB53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0" y="1068"/>
                <a:ext cx="411" cy="384"/>
                <a:chOff x="2424" y="834"/>
                <a:chExt cx="461" cy="510"/>
              </a:xfrm>
            </p:grpSpPr>
            <p:sp>
              <p:nvSpPr>
                <p:cNvPr id="51227" name="AutoShape 23">
                  <a:extLst>
                    <a:ext uri="{FF2B5EF4-FFF2-40B4-BE49-F238E27FC236}">
                      <a16:creationId xmlns:a16="http://schemas.microsoft.com/office/drawing/2014/main" id="{85B30D8B-FF0B-4F6C-2EDE-0DBB455FF3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4" y="936"/>
                  <a:ext cx="432" cy="372"/>
                </a:xfrm>
                <a:prstGeom prst="wedgeEllipseCallout">
                  <a:avLst>
                    <a:gd name="adj1" fmla="val -64815"/>
                    <a:gd name="adj2" fmla="val 104301"/>
                  </a:avLst>
                </a:prstGeom>
                <a:solidFill>
                  <a:srgbClr val="FFFFFF"/>
                </a:solidFill>
                <a:ln w="38100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FontTx/>
                    <a:buNone/>
                  </a:pPr>
                  <a:endParaRPr lang="zh-CN" altLang="zh-CN" sz="28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  <p:graphicFrame>
              <p:nvGraphicFramePr>
                <p:cNvPr id="51228" name="Object 24">
                  <a:extLst>
                    <a:ext uri="{FF2B5EF4-FFF2-40B4-BE49-F238E27FC236}">
                      <a16:creationId xmlns:a16="http://schemas.microsoft.com/office/drawing/2014/main" id="{200DA283-2856-9D53-F832-7A941ABC93A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59" y="834"/>
                <a:ext cx="426" cy="51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公式" r:id="rId8" imgW="38201" imgH="95136" progId="Equation.3">
                        <p:embed/>
                      </p:oleObj>
                    </mc:Choice>
                    <mc:Fallback>
                      <p:oleObj name="公式" r:id="rId8" imgW="38201" imgH="95136" progId="Equation.3">
                        <p:embed/>
                        <p:pic>
                          <p:nvPicPr>
                            <p:cNvPr id="0" name="Object 2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59" y="834"/>
                              <a:ext cx="426" cy="5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8575">
                                  <a:solidFill>
                                    <a:srgbClr val="FF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51219" name="AutoShape 25">
                <a:extLst>
                  <a:ext uri="{FF2B5EF4-FFF2-40B4-BE49-F238E27FC236}">
                    <a16:creationId xmlns:a16="http://schemas.microsoft.com/office/drawing/2014/main" id="{40146FC5-8C7C-EB63-E754-C534A79A8F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055"/>
                <a:ext cx="444" cy="325"/>
              </a:xfrm>
              <a:prstGeom prst="wedgeEllipseCallout">
                <a:avLst>
                  <a:gd name="adj1" fmla="val -109685"/>
                  <a:gd name="adj2" fmla="val 108153"/>
                </a:avLst>
              </a:prstGeom>
              <a:solidFill>
                <a:srgbClr val="FFFFFF"/>
              </a:solidFill>
              <a:ln w="38100">
                <a:solidFill>
                  <a:srgbClr val="3399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zh-CN" altLang="zh-CN" sz="28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graphicFrame>
            <p:nvGraphicFramePr>
              <p:cNvPr id="51220" name="Object 26">
                <a:extLst>
                  <a:ext uri="{FF2B5EF4-FFF2-40B4-BE49-F238E27FC236}">
                    <a16:creationId xmlns:a16="http://schemas.microsoft.com/office/drawing/2014/main" id="{B5B91E90-7F16-4BC8-7D01-D9586571698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36" y="1020"/>
              <a:ext cx="309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0" imgW="57113" imgH="104611" progId="Equation.3">
                      <p:embed/>
                    </p:oleObj>
                  </mc:Choice>
                  <mc:Fallback>
                    <p:oleObj name="公式" r:id="rId10" imgW="57113" imgH="104611" progId="Equation.3">
                      <p:embed/>
                      <p:pic>
                        <p:nvPicPr>
                          <p:cNvPr id="0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36" y="1020"/>
                            <a:ext cx="309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857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221" name="Object 27">
                <a:extLst>
                  <a:ext uri="{FF2B5EF4-FFF2-40B4-BE49-F238E27FC236}">
                    <a16:creationId xmlns:a16="http://schemas.microsoft.com/office/drawing/2014/main" id="{958F899D-C773-FFB9-69ED-7D6CB4308AD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33" y="2345"/>
              <a:ext cx="1419" cy="4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2" imgW="749300" imgH="228600" progId="Equation.3">
                      <p:embed/>
                    </p:oleObj>
                  </mc:Choice>
                  <mc:Fallback>
                    <p:oleObj name="公式" r:id="rId12" imgW="749300" imgH="228600" progId="Equation.3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33" y="2345"/>
                            <a:ext cx="1419" cy="49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solidFill>
                              <a:srgbClr val="CC3300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1222" name="Freeform 28">
                <a:extLst>
                  <a:ext uri="{FF2B5EF4-FFF2-40B4-BE49-F238E27FC236}">
                    <a16:creationId xmlns:a16="http://schemas.microsoft.com/office/drawing/2014/main" id="{5899EE76-77AE-2CCE-D7D2-8C0E413FC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2" y="1536"/>
                <a:ext cx="1584" cy="1532"/>
              </a:xfrm>
              <a:custGeom>
                <a:avLst/>
                <a:gdLst>
                  <a:gd name="T0" fmla="*/ 0 w 1156"/>
                  <a:gd name="T1" fmla="*/ 13195450 h 720"/>
                  <a:gd name="T2" fmla="*/ 15873 w 1156"/>
                  <a:gd name="T3" fmla="*/ 3136889 h 720"/>
                  <a:gd name="T4" fmla="*/ 69374 w 1156"/>
                  <a:gd name="T5" fmla="*/ 0 h 7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56" h="720">
                    <a:moveTo>
                      <a:pt x="0" y="720"/>
                    </a:moveTo>
                    <a:cubicBezTo>
                      <a:pt x="35" y="505"/>
                      <a:pt x="71" y="291"/>
                      <a:pt x="264" y="171"/>
                    </a:cubicBezTo>
                    <a:cubicBezTo>
                      <a:pt x="457" y="51"/>
                      <a:pt x="806" y="25"/>
                      <a:pt x="1156" y="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1223" name="Group 29">
                <a:extLst>
                  <a:ext uri="{FF2B5EF4-FFF2-40B4-BE49-F238E27FC236}">
                    <a16:creationId xmlns:a16="http://schemas.microsoft.com/office/drawing/2014/main" id="{C460C59B-02D6-81F4-8981-D4BD6ABC69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12" y="1020"/>
                <a:ext cx="432" cy="387"/>
                <a:chOff x="3360" y="1440"/>
                <a:chExt cx="432" cy="387"/>
              </a:xfrm>
            </p:grpSpPr>
            <p:sp>
              <p:nvSpPr>
                <p:cNvPr id="51225" name="AutoShape 30">
                  <a:extLst>
                    <a:ext uri="{FF2B5EF4-FFF2-40B4-BE49-F238E27FC236}">
                      <a16:creationId xmlns:a16="http://schemas.microsoft.com/office/drawing/2014/main" id="{8DA85311-F987-ED45-F5F9-6CD8139D1A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1488"/>
                  <a:ext cx="432" cy="339"/>
                </a:xfrm>
                <a:prstGeom prst="wedgeEllipseCallout">
                  <a:avLst>
                    <a:gd name="adj1" fmla="val -71528"/>
                    <a:gd name="adj2" fmla="val 101032"/>
                  </a:avLst>
                </a:prstGeom>
                <a:solidFill>
                  <a:srgbClr val="FFFFFF"/>
                </a:solidFill>
                <a:ln w="38100">
                  <a:solidFill>
                    <a:srgbClr val="80008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FontTx/>
                    <a:buNone/>
                  </a:pPr>
                  <a:endParaRPr lang="zh-CN" altLang="zh-CN" sz="28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  <p:graphicFrame>
              <p:nvGraphicFramePr>
                <p:cNvPr id="51226" name="Object 31">
                  <a:extLst>
                    <a:ext uri="{FF2B5EF4-FFF2-40B4-BE49-F238E27FC236}">
                      <a16:creationId xmlns:a16="http://schemas.microsoft.com/office/drawing/2014/main" id="{5EFA70AD-8C69-5990-0CCD-42F8462FA47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46" y="1440"/>
                <a:ext cx="300" cy="3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公式" r:id="rId14" imgW="57113" imgH="95136" progId="Equation.3">
                        <p:embed/>
                      </p:oleObj>
                    </mc:Choice>
                    <mc:Fallback>
                      <p:oleObj name="公式" r:id="rId14" imgW="57113" imgH="95136" progId="Equation.3">
                        <p:embed/>
                        <p:pic>
                          <p:nvPicPr>
                            <p:cNvPr id="0" name="Object 3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46" y="1440"/>
                              <a:ext cx="300" cy="38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8575">
                                  <a:solidFill>
                                    <a:srgbClr val="FF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51224" name="Rectangle 32">
                <a:extLst>
                  <a:ext uri="{FF2B5EF4-FFF2-40B4-BE49-F238E27FC236}">
                    <a16:creationId xmlns:a16="http://schemas.microsoft.com/office/drawing/2014/main" id="{B0ABE7B3-3980-E521-0709-7811D986A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987"/>
                <a:ext cx="231" cy="3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 i="1">
                    <a:latin typeface="Times New Roman" panose="02020603050405020304" pitchFamily="18" charset="0"/>
                    <a:ea typeface="楷体_GB2312" pitchFamily="49" charset="-122"/>
                  </a:rPr>
                  <a:t>o</a:t>
                </a:r>
              </a:p>
            </p:txBody>
          </p:sp>
        </p:grpSp>
      </p:grpSp>
      <p:sp>
        <p:nvSpPr>
          <p:cNvPr id="561185" name="Text Box 33">
            <a:extLst>
              <a:ext uri="{FF2B5EF4-FFF2-40B4-BE49-F238E27FC236}">
                <a16:creationId xmlns:a16="http://schemas.microsoft.com/office/drawing/2014/main" id="{26832D03-19EB-CA93-AD94-DD4B8A190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908425"/>
            <a:ext cx="876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τ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大，充电（或放电）就慢，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τ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小，充电（或放电）就快</a:t>
            </a:r>
          </a:p>
        </p:txBody>
      </p:sp>
      <p:sp>
        <p:nvSpPr>
          <p:cNvPr id="561186" name="Text Box 34">
            <a:extLst>
              <a:ext uri="{FF2B5EF4-FFF2-40B4-BE49-F238E27FC236}">
                <a16:creationId xmlns:a16="http://schemas.microsoft.com/office/drawing/2014/main" id="{B4AE8CBB-093D-61A1-7995-8559A124A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437063"/>
            <a:ext cx="8382000" cy="16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当电源</a:t>
            </a:r>
            <a:r>
              <a:rPr lang="en-US" altLang="zh-CN" sz="24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en-US" altLang="zh-CN" sz="2400" b="1" baseline="-250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一定时，</a:t>
            </a:r>
            <a:r>
              <a:rPr kumimoji="1" lang="en-US" altLang="zh-CN" sz="24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kumimoji="1"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愈大，要储存的电场能量愈多，将此能量储存或释放所需时间就愈长。</a:t>
            </a:r>
            <a:r>
              <a:rPr kumimoji="1" lang="en-US" altLang="zh-CN" sz="24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kumimoji="1"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愈大，充电或放电的电流就愈小，充电或放电所需时间也就愈长。因此</a:t>
            </a:r>
            <a:r>
              <a: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τ</a:t>
            </a:r>
            <a:r>
              <a:rPr kumimoji="1"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正比于</a:t>
            </a:r>
            <a:r>
              <a:rPr kumimoji="1" lang="en-US" altLang="zh-CN" sz="24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kumimoji="1"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和</a:t>
            </a:r>
            <a:r>
              <a:rPr kumimoji="1" lang="en-US" altLang="zh-CN" sz="24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kumimoji="1"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之乘积。调节</a:t>
            </a:r>
            <a:r>
              <a:rPr kumimoji="1" lang="en-US" altLang="zh-CN" sz="24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kumimoji="1"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和</a:t>
            </a:r>
            <a:r>
              <a:rPr kumimoji="1" lang="en-US" altLang="zh-CN" sz="24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kumimoji="1"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，可控制过渡过程的时间。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6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185" grpId="0" autoUpdateAnimBg="0"/>
      <p:bldP spid="561186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3">
            <a:extLst>
              <a:ext uri="{FF2B5EF4-FFF2-40B4-BE49-F238E27FC236}">
                <a16:creationId xmlns:a16="http://schemas.microsoft.com/office/drawing/2014/main" id="{DE2C8C38-9028-DCE5-A704-4E6065E3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45BC586-8A70-457E-85A2-7D289AE6C436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62178" name="Rectangle 2">
            <a:extLst>
              <a:ext uri="{FF2B5EF4-FFF2-40B4-BE49-F238E27FC236}">
                <a16:creationId xmlns:a16="http://schemas.microsoft.com/office/drawing/2014/main" id="{5DE50177-0686-6E07-C03D-ABC69747F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4813"/>
            <a:ext cx="71247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. RC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电路的零输入响应（放电）</a:t>
            </a:r>
          </a:p>
        </p:txBody>
      </p:sp>
      <p:grpSp>
        <p:nvGrpSpPr>
          <p:cNvPr id="562179" name="Group 3">
            <a:extLst>
              <a:ext uri="{FF2B5EF4-FFF2-40B4-BE49-F238E27FC236}">
                <a16:creationId xmlns:a16="http://schemas.microsoft.com/office/drawing/2014/main" id="{A359E90E-2B51-6E53-AEB7-2610FFBE62D5}"/>
              </a:ext>
            </a:extLst>
          </p:cNvPr>
          <p:cNvGrpSpPr>
            <a:grpSpLocks/>
          </p:cNvGrpSpPr>
          <p:nvPr/>
        </p:nvGrpSpPr>
        <p:grpSpPr bwMode="auto">
          <a:xfrm>
            <a:off x="5522913" y="620713"/>
            <a:ext cx="3657600" cy="1955800"/>
            <a:chOff x="3456" y="0"/>
            <a:chExt cx="2304" cy="1232"/>
          </a:xfrm>
        </p:grpSpPr>
        <p:sp>
          <p:nvSpPr>
            <p:cNvPr id="52252" name="Text Box 4">
              <a:extLst>
                <a:ext uri="{FF2B5EF4-FFF2-40B4-BE49-F238E27FC236}">
                  <a16:creationId xmlns:a16="http://schemas.microsoft.com/office/drawing/2014/main" id="{B9A2663C-01FE-60A9-EFA5-650166AFC9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363"/>
              <a:ext cx="386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lang="en-US" altLang="zh-CN" sz="2400" i="1" baseline="-25000"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endParaRPr lang="en-US" altLang="zh-CN" sz="2400" baseline="-2500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2253" name="Text Box 5">
              <a:extLst>
                <a:ext uri="{FF2B5EF4-FFF2-40B4-BE49-F238E27FC236}">
                  <a16:creationId xmlns:a16="http://schemas.microsoft.com/office/drawing/2014/main" id="{6CCCC593-6557-5DDC-B49C-D2AA281DB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8" y="275"/>
              <a:ext cx="298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Times New Roman" panose="02020603050405020304" pitchFamily="18" charset="0"/>
                  <a:ea typeface="楷体_GB2312" pitchFamily="49" charset="-122"/>
                </a:rPr>
                <a:t>i</a:t>
              </a:r>
              <a:endParaRPr lang="en-US" altLang="zh-CN" sz="240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2254" name="Text Box 6">
              <a:extLst>
                <a:ext uri="{FF2B5EF4-FFF2-40B4-BE49-F238E27FC236}">
                  <a16:creationId xmlns:a16="http://schemas.microsoft.com/office/drawing/2014/main" id="{47ED57D2-FB08-E833-6562-258704965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5" y="75"/>
              <a:ext cx="436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楷体_GB2312" pitchFamily="49" charset="-122"/>
                </a:rPr>
                <a:t>  S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Times New Roman" panose="02020603050405020304" pitchFamily="18" charset="0"/>
                  <a:ea typeface="楷体_GB2312" pitchFamily="49" charset="-122"/>
                </a:rPr>
                <a:t>t=</a:t>
              </a:r>
              <a:r>
                <a:rPr lang="en-US" altLang="zh-CN" sz="2400"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</a:p>
          </p:txBody>
        </p:sp>
        <p:sp>
          <p:nvSpPr>
            <p:cNvPr id="52255" name="Text Box 7">
              <a:extLst>
                <a:ext uri="{FF2B5EF4-FFF2-40B4-BE49-F238E27FC236}">
                  <a16:creationId xmlns:a16="http://schemas.microsoft.com/office/drawing/2014/main" id="{55696CBD-2A17-1D8F-BCDB-F786576BCD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6" y="648"/>
              <a:ext cx="964" cy="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lang="en-US" altLang="zh-CN" sz="2400" i="1" baseline="-25000">
                  <a:latin typeface="Times New Roman" panose="02020603050405020304" pitchFamily="18" charset="0"/>
                  <a:ea typeface="楷体_GB2312" pitchFamily="49" charset="-122"/>
                </a:rPr>
                <a:t>C  </a:t>
              </a:r>
              <a:r>
                <a:rPr lang="en-US" altLang="zh-CN" sz="2400" i="1">
                  <a:latin typeface="Times New Roman" panose="02020603050405020304" pitchFamily="18" charset="0"/>
                  <a:ea typeface="楷体_GB2312" pitchFamily="49" charset="-122"/>
                </a:rPr>
                <a:t>      C</a:t>
              </a:r>
              <a:endParaRPr lang="en-US" altLang="zh-CN" sz="2400" i="1" baseline="-2500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2256" name="Text Box 8">
              <a:extLst>
                <a:ext uri="{FF2B5EF4-FFF2-40B4-BE49-F238E27FC236}">
                  <a16:creationId xmlns:a16="http://schemas.microsoft.com/office/drawing/2014/main" id="{E0062E42-3861-BBE7-1F56-EC8B4F8B9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651"/>
              <a:ext cx="44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lang="en-US" altLang="zh-CN" sz="2400" baseline="-25000"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  <a:endParaRPr lang="en-US" altLang="zh-CN" sz="240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2257" name="Text Box 9">
              <a:extLst>
                <a:ext uri="{FF2B5EF4-FFF2-40B4-BE49-F238E27FC236}">
                  <a16:creationId xmlns:a16="http://schemas.microsoft.com/office/drawing/2014/main" id="{C26FEB7D-6C65-5E68-103F-6E9964BAAD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550"/>
              <a:ext cx="311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＋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－</a:t>
              </a:r>
            </a:p>
          </p:txBody>
        </p:sp>
        <p:sp>
          <p:nvSpPr>
            <p:cNvPr id="52258" name="Text Box 10">
              <a:extLst>
                <a:ext uri="{FF2B5EF4-FFF2-40B4-BE49-F238E27FC236}">
                  <a16:creationId xmlns:a16="http://schemas.microsoft.com/office/drawing/2014/main" id="{F2C37A74-5057-EEEC-45EF-56319C4425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8" y="0"/>
              <a:ext cx="355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lang="en-US" altLang="zh-CN" sz="2400">
                  <a:latin typeface="Times New Roman" panose="02020603050405020304" pitchFamily="18" charset="0"/>
                  <a:ea typeface="楷体_GB2312" pitchFamily="49" charset="-122"/>
                </a:rPr>
                <a:t>   </a:t>
              </a:r>
            </a:p>
          </p:txBody>
        </p:sp>
        <p:sp useBgFill="1">
          <p:nvSpPr>
            <p:cNvPr id="52259" name="Oval 11">
              <a:extLst>
                <a:ext uri="{FF2B5EF4-FFF2-40B4-BE49-F238E27FC236}">
                  <a16:creationId xmlns:a16="http://schemas.microsoft.com/office/drawing/2014/main" id="{E4322055-DC5D-4914-9AFD-BB2468FE4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699"/>
              <a:ext cx="272" cy="274"/>
            </a:xfrm>
            <a:prstGeom prst="ellipse">
              <a:avLst/>
            </a:prstGeom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2260" name="Line 12">
              <a:extLst>
                <a:ext uri="{FF2B5EF4-FFF2-40B4-BE49-F238E27FC236}">
                  <a16:creationId xmlns:a16="http://schemas.microsoft.com/office/drawing/2014/main" id="{AD12222E-1D0B-DD51-FB9E-50DBA7663F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3" y="474"/>
              <a:ext cx="29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1" name="Line 13">
              <a:extLst>
                <a:ext uri="{FF2B5EF4-FFF2-40B4-BE49-F238E27FC236}">
                  <a16:creationId xmlns:a16="http://schemas.microsoft.com/office/drawing/2014/main" id="{2EBF8DA3-A457-6B26-FF0B-BDDB4F687C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0" y="692"/>
              <a:ext cx="0" cy="32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2" name="Line 14">
              <a:extLst>
                <a:ext uri="{FF2B5EF4-FFF2-40B4-BE49-F238E27FC236}">
                  <a16:creationId xmlns:a16="http://schemas.microsoft.com/office/drawing/2014/main" id="{C3AF72D7-4074-74BC-BF8D-3B7A921A25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327"/>
              <a:ext cx="0" cy="8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3" name="Line 15">
              <a:extLst>
                <a:ext uri="{FF2B5EF4-FFF2-40B4-BE49-F238E27FC236}">
                  <a16:creationId xmlns:a16="http://schemas.microsoft.com/office/drawing/2014/main" id="{EE169493-F084-7BF1-B221-9A1DC3F2F7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5" y="326"/>
              <a:ext cx="15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4" name="Line 16">
              <a:extLst>
                <a:ext uri="{FF2B5EF4-FFF2-40B4-BE49-F238E27FC236}">
                  <a16:creationId xmlns:a16="http://schemas.microsoft.com/office/drawing/2014/main" id="{1476DAEB-CF67-A68A-A315-3CB6135E36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2" y="329"/>
              <a:ext cx="0" cy="8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5" name="Line 17">
              <a:extLst>
                <a:ext uri="{FF2B5EF4-FFF2-40B4-BE49-F238E27FC236}">
                  <a16:creationId xmlns:a16="http://schemas.microsoft.com/office/drawing/2014/main" id="{0A65334C-1968-CED6-212E-6C4B4C5AED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8" y="1168"/>
              <a:ext cx="15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 useBgFill="1">
          <p:nvSpPr>
            <p:cNvPr id="52266" name="Rectangle 18">
              <a:extLst>
                <a:ext uri="{FF2B5EF4-FFF2-40B4-BE49-F238E27FC236}">
                  <a16:creationId xmlns:a16="http://schemas.microsoft.com/office/drawing/2014/main" id="{A394B4DC-7D4F-E3D2-2978-85A9EC8C3F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4804" y="194"/>
              <a:ext cx="109" cy="281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2267" name="Line 19">
              <a:extLst>
                <a:ext uri="{FF2B5EF4-FFF2-40B4-BE49-F238E27FC236}">
                  <a16:creationId xmlns:a16="http://schemas.microsoft.com/office/drawing/2014/main" id="{CC204222-1612-A056-0494-FC2DF2CA35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5" y="326"/>
              <a:ext cx="188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8" name="Oval 20">
              <a:extLst>
                <a:ext uri="{FF2B5EF4-FFF2-40B4-BE49-F238E27FC236}">
                  <a16:creationId xmlns:a16="http://schemas.microsoft.com/office/drawing/2014/main" id="{BB1724CF-D7D9-9393-A500-043B37B04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5" y="300"/>
              <a:ext cx="48" cy="55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2269" name="Oval 21">
              <a:extLst>
                <a:ext uri="{FF2B5EF4-FFF2-40B4-BE49-F238E27FC236}">
                  <a16:creationId xmlns:a16="http://schemas.microsoft.com/office/drawing/2014/main" id="{BA5F1C50-6692-AF38-83C3-1E19A9F88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4" y="300"/>
              <a:ext cx="54" cy="5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grpSp>
          <p:nvGrpSpPr>
            <p:cNvPr id="52270" name="Group 22">
              <a:extLst>
                <a:ext uri="{FF2B5EF4-FFF2-40B4-BE49-F238E27FC236}">
                  <a16:creationId xmlns:a16="http://schemas.microsoft.com/office/drawing/2014/main" id="{DBBACB13-837D-9E34-EFC9-043F393BBF9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212" y="277"/>
              <a:ext cx="106" cy="214"/>
              <a:chOff x="2231" y="5414"/>
              <a:chExt cx="102" cy="235"/>
            </a:xfrm>
          </p:grpSpPr>
          <p:sp>
            <p:nvSpPr>
              <p:cNvPr id="52283" name="Line 23">
                <a:extLst>
                  <a:ext uri="{FF2B5EF4-FFF2-40B4-BE49-F238E27FC236}">
                    <a16:creationId xmlns:a16="http://schemas.microsoft.com/office/drawing/2014/main" id="{A4063640-BC0C-FA1D-748D-F2F4C58C64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31" y="5544"/>
                <a:ext cx="9" cy="10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84" name="Freeform 24">
                <a:extLst>
                  <a:ext uri="{FF2B5EF4-FFF2-40B4-BE49-F238E27FC236}">
                    <a16:creationId xmlns:a16="http://schemas.microsoft.com/office/drawing/2014/main" id="{49DA803F-AFD3-345A-BA51-287720E3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3" y="5414"/>
                <a:ext cx="90" cy="126"/>
              </a:xfrm>
              <a:custGeom>
                <a:avLst/>
                <a:gdLst>
                  <a:gd name="T0" fmla="*/ 90 w 90"/>
                  <a:gd name="T1" fmla="*/ 0 h 126"/>
                  <a:gd name="T2" fmla="*/ 24 w 90"/>
                  <a:gd name="T3" fmla="*/ 63 h 126"/>
                  <a:gd name="T4" fmla="*/ 0 w 90"/>
                  <a:gd name="T5" fmla="*/ 126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0" h="126">
                    <a:moveTo>
                      <a:pt x="90" y="0"/>
                    </a:moveTo>
                    <a:cubicBezTo>
                      <a:pt x="64" y="21"/>
                      <a:pt x="39" y="42"/>
                      <a:pt x="24" y="63"/>
                    </a:cubicBezTo>
                    <a:cubicBezTo>
                      <a:pt x="9" y="84"/>
                      <a:pt x="4" y="105"/>
                      <a:pt x="0" y="126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271" name="Line 25">
              <a:extLst>
                <a:ext uri="{FF2B5EF4-FFF2-40B4-BE49-F238E27FC236}">
                  <a16:creationId xmlns:a16="http://schemas.microsoft.com/office/drawing/2014/main" id="{3E8C68BE-00B2-E3CA-FB7F-2DE6431D81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6" y="326"/>
              <a:ext cx="146" cy="8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2272" name="Group 26">
              <a:extLst>
                <a:ext uri="{FF2B5EF4-FFF2-40B4-BE49-F238E27FC236}">
                  <a16:creationId xmlns:a16="http://schemas.microsoft.com/office/drawing/2014/main" id="{A2B9838A-DBEB-9096-A05D-588DD7B752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2" y="555"/>
              <a:ext cx="193" cy="628"/>
              <a:chOff x="5511" y="4104"/>
              <a:chExt cx="234" cy="649"/>
            </a:xfrm>
          </p:grpSpPr>
          <p:sp useBgFill="1">
            <p:nvSpPr>
              <p:cNvPr id="52277" name="Rectangle 27">
                <a:extLst>
                  <a:ext uri="{FF2B5EF4-FFF2-40B4-BE49-F238E27FC236}">
                    <a16:creationId xmlns:a16="http://schemas.microsoft.com/office/drawing/2014/main" id="{B990F887-6096-633A-AEB3-D781DFD91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1" y="4380"/>
                <a:ext cx="227" cy="85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52278" name="Line 28">
                <a:extLst>
                  <a:ext uri="{FF2B5EF4-FFF2-40B4-BE49-F238E27FC236}">
                    <a16:creationId xmlns:a16="http://schemas.microsoft.com/office/drawing/2014/main" id="{49926748-7599-CDCD-7386-775FDBB8AA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32" y="4104"/>
                <a:ext cx="0" cy="28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2279" name="Group 29">
                <a:extLst>
                  <a:ext uri="{FF2B5EF4-FFF2-40B4-BE49-F238E27FC236}">
                    <a16:creationId xmlns:a16="http://schemas.microsoft.com/office/drawing/2014/main" id="{7CFA6753-81F9-9CEB-61D1-02DAF24694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18" y="4386"/>
                <a:ext cx="227" cy="85"/>
                <a:chOff x="4559" y="4602"/>
                <a:chExt cx="227" cy="72"/>
              </a:xfrm>
            </p:grpSpPr>
            <p:sp>
              <p:nvSpPr>
                <p:cNvPr id="52281" name="Line 30">
                  <a:extLst>
                    <a:ext uri="{FF2B5EF4-FFF2-40B4-BE49-F238E27FC236}">
                      <a16:creationId xmlns:a16="http://schemas.microsoft.com/office/drawing/2014/main" id="{2880BEF8-F754-5AD1-5D17-1D3DC0F364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59" y="4602"/>
                  <a:ext cx="227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282" name="Line 31">
                  <a:extLst>
                    <a:ext uri="{FF2B5EF4-FFF2-40B4-BE49-F238E27FC236}">
                      <a16:creationId xmlns:a16="http://schemas.microsoft.com/office/drawing/2014/main" id="{C80BC56C-1DA3-EB34-AABD-C006C50A71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59" y="4674"/>
                  <a:ext cx="227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2280" name="Line 32">
                <a:extLst>
                  <a:ext uri="{FF2B5EF4-FFF2-40B4-BE49-F238E27FC236}">
                    <a16:creationId xmlns:a16="http://schemas.microsoft.com/office/drawing/2014/main" id="{B278CE73-2EA7-B668-6C95-D12DB80B5C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2" y="4470"/>
                <a:ext cx="0" cy="28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273" name="Oval 33">
              <a:extLst>
                <a:ext uri="{FF2B5EF4-FFF2-40B4-BE49-F238E27FC236}">
                  <a16:creationId xmlns:a16="http://schemas.microsoft.com/office/drawing/2014/main" id="{C5DBAE14-C490-D3DB-23E7-A46B8A123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13"/>
              <a:ext cx="54" cy="5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2274" name="Line 34">
              <a:extLst>
                <a:ext uri="{FF2B5EF4-FFF2-40B4-BE49-F238E27FC236}">
                  <a16:creationId xmlns:a16="http://schemas.microsoft.com/office/drawing/2014/main" id="{AD5490ED-B36C-66F2-9532-D658EFD087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1" y="468"/>
              <a:ext cx="0" cy="70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5" name="Oval 35">
              <a:extLst>
                <a:ext uri="{FF2B5EF4-FFF2-40B4-BE49-F238E27FC236}">
                  <a16:creationId xmlns:a16="http://schemas.microsoft.com/office/drawing/2014/main" id="{F8BC7174-4DAF-8771-4664-ACB6F1DB5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1133"/>
              <a:ext cx="47" cy="55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2276" name="Line 36">
              <a:extLst>
                <a:ext uri="{FF2B5EF4-FFF2-40B4-BE49-F238E27FC236}">
                  <a16:creationId xmlns:a16="http://schemas.microsoft.com/office/drawing/2014/main" id="{F5410598-7082-CE0B-761B-AAE61CA30F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363"/>
              <a:ext cx="0" cy="22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62213" name="Group 37">
            <a:extLst>
              <a:ext uri="{FF2B5EF4-FFF2-40B4-BE49-F238E27FC236}">
                <a16:creationId xmlns:a16="http://schemas.microsoft.com/office/drawing/2014/main" id="{B43CD623-3032-1464-D68D-77FBDEFD4F86}"/>
              </a:ext>
            </a:extLst>
          </p:cNvPr>
          <p:cNvGrpSpPr>
            <a:grpSpLocks/>
          </p:cNvGrpSpPr>
          <p:nvPr/>
        </p:nvGrpSpPr>
        <p:grpSpPr bwMode="auto">
          <a:xfrm>
            <a:off x="171450" y="1447800"/>
            <a:ext cx="5337175" cy="1524000"/>
            <a:chOff x="0" y="864"/>
            <a:chExt cx="3345" cy="960"/>
          </a:xfrm>
        </p:grpSpPr>
        <p:sp>
          <p:nvSpPr>
            <p:cNvPr id="52247" name="Rectangle 38">
              <a:extLst>
                <a:ext uri="{FF2B5EF4-FFF2-40B4-BE49-F238E27FC236}">
                  <a16:creationId xmlns:a16="http://schemas.microsoft.com/office/drawing/2014/main" id="{0A779D5B-0E2C-F68A-CDB7-FA075AB18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152"/>
              <a:ext cx="96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三要素</a:t>
              </a:r>
            </a:p>
          </p:txBody>
        </p:sp>
        <p:sp>
          <p:nvSpPr>
            <p:cNvPr id="52248" name="AutoShape 39">
              <a:extLst>
                <a:ext uri="{FF2B5EF4-FFF2-40B4-BE49-F238E27FC236}">
                  <a16:creationId xmlns:a16="http://schemas.microsoft.com/office/drawing/2014/main" id="{3EA596F8-3065-411D-02F2-2B71E1CAF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1031"/>
              <a:ext cx="240" cy="649"/>
            </a:xfrm>
            <a:prstGeom prst="leftBrace">
              <a:avLst>
                <a:gd name="adj1" fmla="val 22535"/>
                <a:gd name="adj2" fmla="val 50000"/>
              </a:avLst>
            </a:prstGeom>
            <a:noFill/>
            <a:ln w="381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graphicFrame>
          <p:nvGraphicFramePr>
            <p:cNvPr id="52249" name="Object 40">
              <a:extLst>
                <a:ext uri="{FF2B5EF4-FFF2-40B4-BE49-F238E27FC236}">
                  <a16:creationId xmlns:a16="http://schemas.microsoft.com/office/drawing/2014/main" id="{6AE04EEB-DAA4-8FE6-6B0B-130F4C5958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6" y="864"/>
            <a:ext cx="2429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1257240" imgH="104611" progId="Equation.3">
                    <p:embed/>
                  </p:oleObj>
                </mc:Choice>
                <mc:Fallback>
                  <p:oleObj name="公式" r:id="rId2" imgW="1257240" imgH="104611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6" y="864"/>
                          <a:ext cx="2429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250" name="Object 41">
              <a:extLst>
                <a:ext uri="{FF2B5EF4-FFF2-40B4-BE49-F238E27FC236}">
                  <a16:creationId xmlns:a16="http://schemas.microsoft.com/office/drawing/2014/main" id="{8F935F93-BF02-C7B1-2100-32B76CA4AC1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7" y="1200"/>
            <a:ext cx="1253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533306" imgH="104611" progId="Equation.3">
                    <p:embed/>
                  </p:oleObj>
                </mc:Choice>
                <mc:Fallback>
                  <p:oleObj name="公式" r:id="rId4" imgW="533306" imgH="104611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7" y="1200"/>
                          <a:ext cx="1253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51" name="Rectangle 42">
              <a:extLst>
                <a:ext uri="{FF2B5EF4-FFF2-40B4-BE49-F238E27FC236}">
                  <a16:creationId xmlns:a16="http://schemas.microsoft.com/office/drawing/2014/main" id="{F63F0751-72F9-86B2-43BB-61A99AB5B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97"/>
              <a:ext cx="110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τ= </a:t>
              </a:r>
              <a:r>
                <a: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RC</a:t>
              </a:r>
            </a:p>
          </p:txBody>
        </p:sp>
      </p:grpSp>
      <p:sp>
        <p:nvSpPr>
          <p:cNvPr id="562220" name="Text Box 44">
            <a:extLst>
              <a:ext uri="{FF2B5EF4-FFF2-40B4-BE49-F238E27FC236}">
                <a16:creationId xmlns:a16="http://schemas.microsoft.com/office/drawing/2014/main" id="{FBC19473-3209-A743-F24B-811879546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4149725"/>
            <a:ext cx="293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400" i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endParaRPr lang="en-US" altLang="zh-CN" sz="2400" i="1" baseline="-2500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62221" name="Text Box 45">
            <a:extLst>
              <a:ext uri="{FF2B5EF4-FFF2-40B4-BE49-F238E27FC236}">
                <a16:creationId xmlns:a16="http://schemas.microsoft.com/office/drawing/2014/main" id="{6754D59B-71C2-A4EF-C62A-9D42F44B3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475" y="5473700"/>
            <a:ext cx="10699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400" b="1" i="1">
                <a:solidFill>
                  <a:srgbClr val="FF00FF"/>
                </a:solidFill>
                <a:latin typeface="Times New Roman" panose="02020603050405020304" pitchFamily="18" charset="0"/>
                <a:ea typeface="楷体_GB2312" pitchFamily="49" charset="-122"/>
              </a:rPr>
              <a:t>-U</a:t>
            </a:r>
            <a:r>
              <a:rPr lang="en-US" altLang="zh-CN" sz="2400" b="1" baseline="-25000">
                <a:solidFill>
                  <a:srgbClr val="FF00FF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</a:p>
        </p:txBody>
      </p:sp>
      <p:sp>
        <p:nvSpPr>
          <p:cNvPr id="562222" name="Text Box 46">
            <a:extLst>
              <a:ext uri="{FF2B5EF4-FFF2-40B4-BE49-F238E27FC236}">
                <a16:creationId xmlns:a16="http://schemas.microsoft.com/office/drawing/2014/main" id="{21F52ABB-3CD2-5AF4-8BC3-6FB29DAD3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550" y="4425950"/>
            <a:ext cx="5588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400" i="1">
                <a:solidFill>
                  <a:srgbClr val="FF00FF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en-US" altLang="zh-CN" sz="2400" i="1" baseline="-25000">
                <a:solidFill>
                  <a:srgbClr val="FF00FF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</a:p>
        </p:txBody>
      </p:sp>
      <p:sp>
        <p:nvSpPr>
          <p:cNvPr id="562223" name="Text Box 47">
            <a:extLst>
              <a:ext uri="{FF2B5EF4-FFF2-40B4-BE49-F238E27FC236}">
                <a16:creationId xmlns:a16="http://schemas.microsoft.com/office/drawing/2014/main" id="{238B64E0-16F9-4C81-1632-3D298839F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9788" y="3473450"/>
            <a:ext cx="59055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en-US" altLang="zh-CN" sz="2400" i="1" baseline="-250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</a:p>
        </p:txBody>
      </p:sp>
      <p:sp>
        <p:nvSpPr>
          <p:cNvPr id="562224" name="Text Box 48">
            <a:extLst>
              <a:ext uri="{FF2B5EF4-FFF2-40B4-BE49-F238E27FC236}">
                <a16:creationId xmlns:a16="http://schemas.microsoft.com/office/drawing/2014/main" id="{89BCA149-053C-3AE8-BB06-D1D6BA130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00" y="2659063"/>
            <a:ext cx="630238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</a:p>
        </p:txBody>
      </p:sp>
      <p:sp>
        <p:nvSpPr>
          <p:cNvPr id="562225" name="Text Box 49">
            <a:extLst>
              <a:ext uri="{FF2B5EF4-FFF2-40B4-BE49-F238E27FC236}">
                <a16:creationId xmlns:a16="http://schemas.microsoft.com/office/drawing/2014/main" id="{E2F66D16-242B-7D20-4566-2BE47731C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388" y="4202113"/>
            <a:ext cx="420687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endParaRPr lang="en-US" altLang="zh-CN" sz="2400" b="1" baseline="-25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62226" name="Text Box 50">
            <a:extLst>
              <a:ext uri="{FF2B5EF4-FFF2-40B4-BE49-F238E27FC236}">
                <a16:creationId xmlns:a16="http://schemas.microsoft.com/office/drawing/2014/main" id="{4E2F28B2-2284-B3EF-7011-3B10FB62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13" y="4013200"/>
            <a:ext cx="534987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  <a:ea typeface="楷体_GB2312" pitchFamily="49" charset="-122"/>
              </a:rPr>
              <a:t>o</a:t>
            </a:r>
            <a:endParaRPr lang="en-US" altLang="zh-CN" sz="2400" b="1" baseline="-25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62227" name="Line 51">
            <a:extLst>
              <a:ext uri="{FF2B5EF4-FFF2-40B4-BE49-F238E27FC236}">
                <a16:creationId xmlns:a16="http://schemas.microsoft.com/office/drawing/2014/main" id="{8E726831-69E0-C2E9-284C-BFF269537B8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70663" y="2565400"/>
            <a:ext cx="0" cy="316865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2228" name="Line 52">
            <a:extLst>
              <a:ext uri="{FF2B5EF4-FFF2-40B4-BE49-F238E27FC236}">
                <a16:creationId xmlns:a16="http://schemas.microsoft.com/office/drawing/2014/main" id="{CD991F69-2B8C-4E88-B5D1-C8F6C59674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8125" y="4221163"/>
            <a:ext cx="217805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2229" name="Freeform 53">
            <a:extLst>
              <a:ext uri="{FF2B5EF4-FFF2-40B4-BE49-F238E27FC236}">
                <a16:creationId xmlns:a16="http://schemas.microsoft.com/office/drawing/2014/main" id="{A4A3B2F7-4C50-C5D8-6ADD-B175B3DE7A8F}"/>
              </a:ext>
            </a:extLst>
          </p:cNvPr>
          <p:cNvSpPr>
            <a:spLocks/>
          </p:cNvSpPr>
          <p:nvPr/>
        </p:nvSpPr>
        <p:spPr bwMode="auto">
          <a:xfrm>
            <a:off x="6608763" y="4265613"/>
            <a:ext cx="1747837" cy="1368425"/>
          </a:xfrm>
          <a:custGeom>
            <a:avLst/>
            <a:gdLst>
              <a:gd name="T0" fmla="*/ 0 w 1156"/>
              <a:gd name="T1" fmla="*/ 2147483646 h 720"/>
              <a:gd name="T2" fmla="*/ 2147483646 w 1156"/>
              <a:gd name="T3" fmla="*/ 2147483646 h 720"/>
              <a:gd name="T4" fmla="*/ 2147483646 w 1156"/>
              <a:gd name="T5" fmla="*/ 0 h 72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56" h="720">
                <a:moveTo>
                  <a:pt x="0" y="720"/>
                </a:moveTo>
                <a:cubicBezTo>
                  <a:pt x="35" y="505"/>
                  <a:pt x="71" y="291"/>
                  <a:pt x="264" y="171"/>
                </a:cubicBezTo>
                <a:cubicBezTo>
                  <a:pt x="457" y="51"/>
                  <a:pt x="806" y="25"/>
                  <a:pt x="1156" y="0"/>
                </a:cubicBezTo>
              </a:path>
            </a:pathLst>
          </a:custGeom>
          <a:noFill/>
          <a:ln w="4445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2230" name="Freeform 54">
            <a:extLst>
              <a:ext uri="{FF2B5EF4-FFF2-40B4-BE49-F238E27FC236}">
                <a16:creationId xmlns:a16="http://schemas.microsoft.com/office/drawing/2014/main" id="{E0A8BBA0-2AF8-2198-52DA-655135DE723C}"/>
              </a:ext>
            </a:extLst>
          </p:cNvPr>
          <p:cNvSpPr>
            <a:spLocks/>
          </p:cNvSpPr>
          <p:nvPr/>
        </p:nvSpPr>
        <p:spPr bwMode="auto">
          <a:xfrm>
            <a:off x="6569075" y="4289425"/>
            <a:ext cx="1397000" cy="795338"/>
          </a:xfrm>
          <a:custGeom>
            <a:avLst/>
            <a:gdLst>
              <a:gd name="T0" fmla="*/ 0 w 1156"/>
              <a:gd name="T1" fmla="*/ 2147483646 h 720"/>
              <a:gd name="T2" fmla="*/ 2147483646 w 1156"/>
              <a:gd name="T3" fmla="*/ 2147483646 h 720"/>
              <a:gd name="T4" fmla="*/ 2147483646 w 1156"/>
              <a:gd name="T5" fmla="*/ 0 h 72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56" h="720">
                <a:moveTo>
                  <a:pt x="0" y="720"/>
                </a:moveTo>
                <a:cubicBezTo>
                  <a:pt x="35" y="505"/>
                  <a:pt x="71" y="291"/>
                  <a:pt x="264" y="171"/>
                </a:cubicBezTo>
                <a:cubicBezTo>
                  <a:pt x="457" y="51"/>
                  <a:pt x="806" y="25"/>
                  <a:pt x="1156" y="0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2231" name="Freeform 55">
            <a:extLst>
              <a:ext uri="{FF2B5EF4-FFF2-40B4-BE49-F238E27FC236}">
                <a16:creationId xmlns:a16="http://schemas.microsoft.com/office/drawing/2014/main" id="{EEC14839-CD66-85EB-AA7D-585F16BF37FE}"/>
              </a:ext>
            </a:extLst>
          </p:cNvPr>
          <p:cNvSpPr>
            <a:spLocks/>
          </p:cNvSpPr>
          <p:nvPr/>
        </p:nvSpPr>
        <p:spPr bwMode="auto">
          <a:xfrm flipV="1">
            <a:off x="6588125" y="2838450"/>
            <a:ext cx="1751013" cy="1295400"/>
          </a:xfrm>
          <a:custGeom>
            <a:avLst/>
            <a:gdLst>
              <a:gd name="T0" fmla="*/ 0 w 1156"/>
              <a:gd name="T1" fmla="*/ 2147483646 h 720"/>
              <a:gd name="T2" fmla="*/ 2147483646 w 1156"/>
              <a:gd name="T3" fmla="*/ 2147483646 h 720"/>
              <a:gd name="T4" fmla="*/ 2147483646 w 1156"/>
              <a:gd name="T5" fmla="*/ 0 h 72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56" h="720">
                <a:moveTo>
                  <a:pt x="0" y="720"/>
                </a:moveTo>
                <a:cubicBezTo>
                  <a:pt x="35" y="505"/>
                  <a:pt x="71" y="291"/>
                  <a:pt x="264" y="171"/>
                </a:cubicBezTo>
                <a:cubicBezTo>
                  <a:pt x="457" y="51"/>
                  <a:pt x="806" y="25"/>
                  <a:pt x="1156" y="0"/>
                </a:cubicBezTo>
              </a:path>
            </a:pathLst>
          </a:cu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62232" name="Object 56">
            <a:extLst>
              <a:ext uri="{FF2B5EF4-FFF2-40B4-BE49-F238E27FC236}">
                <a16:creationId xmlns:a16="http://schemas.microsoft.com/office/drawing/2014/main" id="{34BBE59E-78A9-C786-733B-3355C29E92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5963" y="4659313"/>
          <a:ext cx="709612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57197" imgH="285786" progId="Equation.3">
                  <p:embed/>
                </p:oleObj>
              </mc:Choice>
              <mc:Fallback>
                <p:oleObj name="公式" r:id="rId6" imgW="257197" imgH="285786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659313"/>
                        <a:ext cx="709612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233" name="Object 57">
            <a:extLst>
              <a:ext uri="{FF2B5EF4-FFF2-40B4-BE49-F238E27FC236}">
                <a16:creationId xmlns:a16="http://schemas.microsoft.com/office/drawing/2014/main" id="{84FCF8F9-34BA-BCA6-484F-FD4141039A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513" y="2522538"/>
          <a:ext cx="5935662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809836" imgH="333543" progId="Equation.3">
                  <p:embed/>
                </p:oleObj>
              </mc:Choice>
              <mc:Fallback>
                <p:oleObj name="公式" r:id="rId8" imgW="1809836" imgH="333543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3" y="2522538"/>
                        <a:ext cx="5935662" cy="13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2234" name="Rectangle 58">
            <a:extLst>
              <a:ext uri="{FF2B5EF4-FFF2-40B4-BE49-F238E27FC236}">
                <a16:creationId xmlns:a16="http://schemas.microsoft.com/office/drawing/2014/main" id="{61ECF0AA-6765-37AE-9C86-1C8065ADB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5867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零输入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: </a:t>
            </a:r>
            <a:r>
              <a:rPr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换路后无外加激励源</a:t>
            </a:r>
          </a:p>
        </p:txBody>
      </p:sp>
      <p:graphicFrame>
        <p:nvGraphicFramePr>
          <p:cNvPr id="562235" name="Object 59">
            <a:extLst>
              <a:ext uri="{FF2B5EF4-FFF2-40B4-BE49-F238E27FC236}">
                <a16:creationId xmlns:a16="http://schemas.microsoft.com/office/drawing/2014/main" id="{0E67FDD6-1FC3-AAC7-08CA-BF6025E340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3573463"/>
          <a:ext cx="4303712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257240" imgH="228553" progId="Equation.3">
                  <p:embed/>
                </p:oleObj>
              </mc:Choice>
              <mc:Fallback>
                <p:oleObj name="公式" r:id="rId10" imgW="1257240" imgH="228553" progId="Equation.3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573463"/>
                        <a:ext cx="4303712" cy="97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236" name="Object 60">
            <a:extLst>
              <a:ext uri="{FF2B5EF4-FFF2-40B4-BE49-F238E27FC236}">
                <a16:creationId xmlns:a16="http://schemas.microsoft.com/office/drawing/2014/main" id="{1F573BC4-F71E-EA2D-6514-79DE9F3C3E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4508500"/>
          <a:ext cx="4608513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1466780" imgH="304737" progId="Equation.3">
                  <p:embed/>
                </p:oleObj>
              </mc:Choice>
              <mc:Fallback>
                <p:oleObj name="公式" r:id="rId12" imgW="1466780" imgH="304737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508500"/>
                        <a:ext cx="4608513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6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2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6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6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6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6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6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6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6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6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62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6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6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6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6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6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78" grpId="0" autoUpdateAnimBg="0"/>
      <p:bldP spid="562220" grpId="0"/>
      <p:bldP spid="562221" grpId="0"/>
      <p:bldP spid="562222" grpId="0"/>
      <p:bldP spid="562223" grpId="0"/>
      <p:bldP spid="562224" grpId="0"/>
      <p:bldP spid="562225" grpId="0"/>
      <p:bldP spid="562226" grpId="0"/>
      <p:bldP spid="562234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3">
            <a:extLst>
              <a:ext uri="{FF2B5EF4-FFF2-40B4-BE49-F238E27FC236}">
                <a16:creationId xmlns:a16="http://schemas.microsoft.com/office/drawing/2014/main" id="{0E829568-A382-1ABE-8DD4-16F4D05B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7D70C7C-DE1E-456A-8A59-D3EE701CD753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63202" name="Rectangle 2">
            <a:extLst>
              <a:ext uri="{FF2B5EF4-FFF2-40B4-BE49-F238E27FC236}">
                <a16:creationId xmlns:a16="http://schemas.microsoft.com/office/drawing/2014/main" id="{06539010-9A51-5C2D-6D16-3B6B98556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404813"/>
            <a:ext cx="4191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en-US" altLang="zh-CN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. RC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电路的全响应</a:t>
            </a:r>
          </a:p>
        </p:txBody>
      </p:sp>
      <p:sp>
        <p:nvSpPr>
          <p:cNvPr id="563203" name="Rectangle 3">
            <a:extLst>
              <a:ext uri="{FF2B5EF4-FFF2-40B4-BE49-F238E27FC236}">
                <a16:creationId xmlns:a16="http://schemas.microsoft.com/office/drawing/2014/main" id="{AC5D5EC7-AA74-CEF1-EAC2-78F3500AB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908050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zh-CN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全响应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= 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零状态响应</a:t>
            </a:r>
            <a:r>
              <a:rPr kumimoji="1" lang="en-US" altLang="zh-CN" sz="36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零输入响应</a:t>
            </a:r>
          </a:p>
        </p:txBody>
      </p:sp>
      <p:sp>
        <p:nvSpPr>
          <p:cNvPr id="563205" name="Text Box 5">
            <a:extLst>
              <a:ext uri="{FF2B5EF4-FFF2-40B4-BE49-F238E27FC236}">
                <a16:creationId xmlns:a16="http://schemas.microsoft.com/office/drawing/2014/main" id="{3854328D-1F07-CF81-FF07-2B295B586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150" y="5622925"/>
            <a:ext cx="808038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  <a:ea typeface="楷体_GB2312" pitchFamily="49" charset="-122"/>
              </a:rPr>
              <a:t>-U</a:t>
            </a:r>
            <a:r>
              <a:rPr lang="en-US" altLang="zh-CN" sz="2400" b="1" baseline="-25000">
                <a:latin typeface="Times New Roman" panose="02020603050405020304" pitchFamily="18" charset="0"/>
                <a:ea typeface="楷体_GB2312" pitchFamily="49" charset="-122"/>
              </a:rPr>
              <a:t>S1</a:t>
            </a:r>
          </a:p>
        </p:txBody>
      </p:sp>
      <p:sp>
        <p:nvSpPr>
          <p:cNvPr id="563206" name="Text Box 6">
            <a:extLst>
              <a:ext uri="{FF2B5EF4-FFF2-40B4-BE49-F238E27FC236}">
                <a16:creationId xmlns:a16="http://schemas.microsoft.com/office/drawing/2014/main" id="{DABD893A-9D97-EC03-3192-00952869A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3789363"/>
            <a:ext cx="59213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400" i="1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en-US" altLang="zh-CN" sz="2400" i="1" baseline="-25000">
                <a:latin typeface="Times New Roman" panose="02020603050405020304" pitchFamily="18" charset="0"/>
                <a:ea typeface="楷体_GB2312" pitchFamily="49" charset="-122"/>
              </a:rPr>
              <a:t>C</a:t>
            </a:r>
          </a:p>
        </p:txBody>
      </p:sp>
      <p:sp>
        <p:nvSpPr>
          <p:cNvPr id="563207" name="Text Box 7">
            <a:extLst>
              <a:ext uri="{FF2B5EF4-FFF2-40B4-BE49-F238E27FC236}">
                <a16:creationId xmlns:a16="http://schemas.microsoft.com/office/drawing/2014/main" id="{66209103-97B9-FDEF-87A9-7EF5EA883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4450" y="3516313"/>
            <a:ext cx="75565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en-US" altLang="zh-CN" sz="2400" b="1" baseline="-25000">
                <a:latin typeface="Times New Roman" panose="02020603050405020304" pitchFamily="18" charset="0"/>
                <a:ea typeface="楷体_GB2312" pitchFamily="49" charset="-122"/>
              </a:rPr>
              <a:t>S2</a:t>
            </a:r>
          </a:p>
        </p:txBody>
      </p:sp>
      <p:sp>
        <p:nvSpPr>
          <p:cNvPr id="563208" name="Text Box 8">
            <a:extLst>
              <a:ext uri="{FF2B5EF4-FFF2-40B4-BE49-F238E27FC236}">
                <a16:creationId xmlns:a16="http://schemas.microsoft.com/office/drawing/2014/main" id="{1AD55A63-A6CE-4886-F793-FB3F358AC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3475" y="5113338"/>
            <a:ext cx="3683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400" i="1"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endParaRPr lang="en-US" altLang="zh-CN" sz="2400" baseline="-25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63209" name="Text Box 9">
            <a:extLst>
              <a:ext uri="{FF2B5EF4-FFF2-40B4-BE49-F238E27FC236}">
                <a16:creationId xmlns:a16="http://schemas.microsoft.com/office/drawing/2014/main" id="{755F91A0-E2F7-B979-8318-B3B75A306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9075" y="4789488"/>
            <a:ext cx="4445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400" i="1">
                <a:latin typeface="Times New Roman" panose="02020603050405020304" pitchFamily="18" charset="0"/>
                <a:ea typeface="楷体_GB2312" pitchFamily="49" charset="-122"/>
              </a:rPr>
              <a:t>o</a:t>
            </a:r>
            <a:endParaRPr lang="en-US" altLang="zh-CN" sz="2400" baseline="-25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63210" name="Line 10">
            <a:extLst>
              <a:ext uri="{FF2B5EF4-FFF2-40B4-BE49-F238E27FC236}">
                <a16:creationId xmlns:a16="http://schemas.microsoft.com/office/drawing/2014/main" id="{23944E49-E7F9-8657-A105-8CB8C51D8B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48488" y="3500438"/>
            <a:ext cx="0" cy="26289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11" name="Line 11">
            <a:extLst>
              <a:ext uri="{FF2B5EF4-FFF2-40B4-BE49-F238E27FC236}">
                <a16:creationId xmlns:a16="http://schemas.microsoft.com/office/drawing/2014/main" id="{C694A340-4296-A404-BA11-767075E942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8013" y="5116513"/>
            <a:ext cx="2162175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12" name="Line 12">
            <a:extLst>
              <a:ext uri="{FF2B5EF4-FFF2-40B4-BE49-F238E27FC236}">
                <a16:creationId xmlns:a16="http://schemas.microsoft.com/office/drawing/2014/main" id="{28AEE706-D42A-EA80-B8F6-0C49C04666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5475" y="3854450"/>
            <a:ext cx="1733550" cy="0"/>
          </a:xfrm>
          <a:prstGeom prst="line">
            <a:avLst/>
          </a:prstGeom>
          <a:noFill/>
          <a:ln w="381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13" name="Freeform 13">
            <a:extLst>
              <a:ext uri="{FF2B5EF4-FFF2-40B4-BE49-F238E27FC236}">
                <a16:creationId xmlns:a16="http://schemas.microsoft.com/office/drawing/2014/main" id="{04535FB0-A460-C038-1119-D5FA41A5BA66}"/>
              </a:ext>
            </a:extLst>
          </p:cNvPr>
          <p:cNvSpPr>
            <a:spLocks/>
          </p:cNvSpPr>
          <p:nvPr/>
        </p:nvSpPr>
        <p:spPr bwMode="auto">
          <a:xfrm>
            <a:off x="6948488" y="3967163"/>
            <a:ext cx="1897062" cy="2103437"/>
          </a:xfrm>
          <a:custGeom>
            <a:avLst/>
            <a:gdLst>
              <a:gd name="T0" fmla="*/ 0 w 1500"/>
              <a:gd name="T1" fmla="*/ 2147483646 h 1282"/>
              <a:gd name="T2" fmla="*/ 2147483646 w 1500"/>
              <a:gd name="T3" fmla="*/ 2147483646 h 1282"/>
              <a:gd name="T4" fmla="*/ 2147483646 w 1500"/>
              <a:gd name="T5" fmla="*/ 2147483646 h 1282"/>
              <a:gd name="T6" fmla="*/ 2147483646 w 1500"/>
              <a:gd name="T7" fmla="*/ 2147483646 h 128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00" h="1282">
                <a:moveTo>
                  <a:pt x="0" y="1282"/>
                </a:moveTo>
                <a:cubicBezTo>
                  <a:pt x="112" y="938"/>
                  <a:pt x="225" y="595"/>
                  <a:pt x="376" y="391"/>
                </a:cubicBezTo>
                <a:cubicBezTo>
                  <a:pt x="527" y="187"/>
                  <a:pt x="721" y="122"/>
                  <a:pt x="908" y="61"/>
                </a:cubicBezTo>
                <a:cubicBezTo>
                  <a:pt x="1095" y="0"/>
                  <a:pt x="1297" y="11"/>
                  <a:pt x="1500" y="22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2" name="Rectangle 14">
            <a:extLst>
              <a:ext uri="{FF2B5EF4-FFF2-40B4-BE49-F238E27FC236}">
                <a16:creationId xmlns:a16="http://schemas.microsoft.com/office/drawing/2014/main" id="{FA3209DB-5F02-A4EA-6A44-40863E299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5850" y="3919538"/>
            <a:ext cx="207963" cy="7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endParaRPr lang="zh-CN" altLang="en-US" sz="2400"/>
          </a:p>
        </p:txBody>
      </p:sp>
      <p:graphicFrame>
        <p:nvGraphicFramePr>
          <p:cNvPr id="563215" name="Object 15">
            <a:extLst>
              <a:ext uri="{FF2B5EF4-FFF2-40B4-BE49-F238E27FC236}">
                <a16:creationId xmlns:a16="http://schemas.microsoft.com/office/drawing/2014/main" id="{205DDB2E-4AD3-8279-F589-0778EE55C6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5438" y="2924175"/>
          <a:ext cx="5541962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857493" imgH="590522" progId="Equation.3">
                  <p:embed/>
                </p:oleObj>
              </mc:Choice>
              <mc:Fallback>
                <p:oleObj name="公式" r:id="rId2" imgW="1857493" imgH="590522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8" y="2924175"/>
                        <a:ext cx="5541962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16" name="Line 16">
            <a:extLst>
              <a:ext uri="{FF2B5EF4-FFF2-40B4-BE49-F238E27FC236}">
                <a16:creationId xmlns:a16="http://schemas.microsoft.com/office/drawing/2014/main" id="{74E5EA86-0871-B800-16BE-1EF21C6C7F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325" y="3284538"/>
            <a:ext cx="0" cy="2819400"/>
          </a:xfrm>
          <a:prstGeom prst="line">
            <a:avLst/>
          </a:prstGeom>
          <a:noFill/>
          <a:ln w="9525">
            <a:solidFill>
              <a:srgbClr val="3399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17" name="Line 17">
            <a:extLst>
              <a:ext uri="{FF2B5EF4-FFF2-40B4-BE49-F238E27FC236}">
                <a16:creationId xmlns:a16="http://schemas.microsoft.com/office/drawing/2014/main" id="{536D9BBD-A994-CBF8-FAEC-75DB436EB7E9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7600" y="3284538"/>
            <a:ext cx="2549525" cy="0"/>
          </a:xfrm>
          <a:prstGeom prst="line">
            <a:avLst/>
          </a:prstGeom>
          <a:noFill/>
          <a:ln w="9525">
            <a:solidFill>
              <a:srgbClr val="3399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63218" name="Group 18">
            <a:extLst>
              <a:ext uri="{FF2B5EF4-FFF2-40B4-BE49-F238E27FC236}">
                <a16:creationId xmlns:a16="http://schemas.microsoft.com/office/drawing/2014/main" id="{B366F975-AC51-954F-B6E5-D846FD942003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4724400"/>
            <a:ext cx="5761038" cy="1216025"/>
            <a:chOff x="88" y="3072"/>
            <a:chExt cx="3856" cy="683"/>
          </a:xfrm>
        </p:grpSpPr>
        <p:graphicFrame>
          <p:nvGraphicFramePr>
            <p:cNvPr id="53318" name="Object 19">
              <a:extLst>
                <a:ext uri="{FF2B5EF4-FFF2-40B4-BE49-F238E27FC236}">
                  <a16:creationId xmlns:a16="http://schemas.microsoft.com/office/drawing/2014/main" id="{DBF877DD-3598-77C7-780A-89D66ECABB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8" y="3157"/>
            <a:ext cx="3856" cy="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1981175" imgH="228553" progId="Equation.3">
                    <p:embed/>
                  </p:oleObj>
                </mc:Choice>
                <mc:Fallback>
                  <p:oleObj name="公式" r:id="rId4" imgW="1981175" imgH="228553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" y="3157"/>
                          <a:ext cx="3856" cy="5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319" name="Text Box 20">
              <a:extLst>
                <a:ext uri="{FF2B5EF4-FFF2-40B4-BE49-F238E27FC236}">
                  <a16:creationId xmlns:a16="http://schemas.microsoft.com/office/drawing/2014/main" id="{67284919-B07B-49C0-9A7D-5FF55CA4F6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072"/>
              <a:ext cx="855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或：</a:t>
              </a:r>
            </a:p>
          </p:txBody>
        </p:sp>
      </p:grpSp>
      <p:grpSp>
        <p:nvGrpSpPr>
          <p:cNvPr id="563221" name="Group 21">
            <a:extLst>
              <a:ext uri="{FF2B5EF4-FFF2-40B4-BE49-F238E27FC236}">
                <a16:creationId xmlns:a16="http://schemas.microsoft.com/office/drawing/2014/main" id="{8B7D0AAB-BFD7-C4C7-9390-5F4AB9D97DC0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517650"/>
            <a:ext cx="5030788" cy="1690688"/>
            <a:chOff x="144" y="956"/>
            <a:chExt cx="3169" cy="1065"/>
          </a:xfrm>
        </p:grpSpPr>
        <p:graphicFrame>
          <p:nvGraphicFramePr>
            <p:cNvPr id="53314" name="Object 22">
              <a:extLst>
                <a:ext uri="{FF2B5EF4-FFF2-40B4-BE49-F238E27FC236}">
                  <a16:creationId xmlns:a16="http://schemas.microsoft.com/office/drawing/2014/main" id="{3C44E76F-9DF0-C96E-E54C-FF2C7DB84E9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1" y="956"/>
            <a:ext cx="2872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390756" imgH="104611" progId="Equation.3">
                    <p:embed/>
                  </p:oleObj>
                </mc:Choice>
                <mc:Fallback>
                  <p:oleObj name="公式" r:id="rId6" imgW="1390756" imgH="104611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" y="956"/>
                          <a:ext cx="2872" cy="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315" name="Object 23">
              <a:extLst>
                <a:ext uri="{FF2B5EF4-FFF2-40B4-BE49-F238E27FC236}">
                  <a16:creationId xmlns:a16="http://schemas.microsoft.com/office/drawing/2014/main" id="{2B5FCE55-746A-5D85-F00A-6DED566D96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5" y="1340"/>
            <a:ext cx="1520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676277" imgH="104611" progId="Equation.3">
                    <p:embed/>
                  </p:oleObj>
                </mc:Choice>
                <mc:Fallback>
                  <p:oleObj name="公式" r:id="rId8" imgW="676277" imgH="104611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" y="1340"/>
                          <a:ext cx="1520" cy="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316" name="Object 24">
              <a:extLst>
                <a:ext uri="{FF2B5EF4-FFF2-40B4-BE49-F238E27FC236}">
                  <a16:creationId xmlns:a16="http://schemas.microsoft.com/office/drawing/2014/main" id="{7D05BC3B-0F89-11B4-58A1-35B63512863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3" y="1680"/>
            <a:ext cx="964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380879" imgH="57233" progId="Equation.3">
                    <p:embed/>
                  </p:oleObj>
                </mc:Choice>
                <mc:Fallback>
                  <p:oleObj name="公式" r:id="rId10" imgW="380879" imgH="57233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" y="1680"/>
                          <a:ext cx="964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317" name="Rectangle 25">
              <a:extLst>
                <a:ext uri="{FF2B5EF4-FFF2-40B4-BE49-F238E27FC236}">
                  <a16:creationId xmlns:a16="http://schemas.microsoft.com/office/drawing/2014/main" id="{ED25A3E9-0F52-FDAB-9539-D8B0C2891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008"/>
              <a:ext cx="336" cy="98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三要素</a:t>
              </a:r>
            </a:p>
          </p:txBody>
        </p:sp>
      </p:grpSp>
      <p:grpSp>
        <p:nvGrpSpPr>
          <p:cNvPr id="563226" name="Group 26">
            <a:extLst>
              <a:ext uri="{FF2B5EF4-FFF2-40B4-BE49-F238E27FC236}">
                <a16:creationId xmlns:a16="http://schemas.microsoft.com/office/drawing/2014/main" id="{53FDBF56-56D1-CFEC-4002-8B49A7FFEA1C}"/>
              </a:ext>
            </a:extLst>
          </p:cNvPr>
          <p:cNvGrpSpPr>
            <a:grpSpLocks/>
          </p:cNvGrpSpPr>
          <p:nvPr/>
        </p:nvGrpSpPr>
        <p:grpSpPr bwMode="auto">
          <a:xfrm>
            <a:off x="5254625" y="1036638"/>
            <a:ext cx="3813175" cy="1782762"/>
            <a:chOff x="3214" y="624"/>
            <a:chExt cx="2402" cy="1123"/>
          </a:xfrm>
        </p:grpSpPr>
        <p:sp>
          <p:nvSpPr>
            <p:cNvPr id="53269" name="Text Box 27">
              <a:extLst>
                <a:ext uri="{FF2B5EF4-FFF2-40B4-BE49-F238E27FC236}">
                  <a16:creationId xmlns:a16="http://schemas.microsoft.com/office/drawing/2014/main" id="{516817CC-1258-DF2D-736F-8AB9D0783A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4" y="1217"/>
              <a:ext cx="43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S1</a:t>
              </a:r>
              <a:endPara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3270" name="Text Box 28">
              <a:extLst>
                <a:ext uri="{FF2B5EF4-FFF2-40B4-BE49-F238E27FC236}">
                  <a16:creationId xmlns:a16="http://schemas.microsoft.com/office/drawing/2014/main" id="{1A055542-B1E9-15CA-08AC-66D3C95D27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6" y="840"/>
              <a:ext cx="192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i</a:t>
              </a:r>
              <a:endPara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3271" name="Text Box 29">
              <a:extLst>
                <a:ext uri="{FF2B5EF4-FFF2-40B4-BE49-F238E27FC236}">
                  <a16:creationId xmlns:a16="http://schemas.microsoft.com/office/drawing/2014/main" id="{E0BF30CF-4A3A-2F48-6796-A4363FE06E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079"/>
              <a:ext cx="242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－</a:t>
              </a:r>
            </a:p>
          </p:txBody>
        </p:sp>
        <p:sp>
          <p:nvSpPr>
            <p:cNvPr id="53272" name="Text Box 30">
              <a:extLst>
                <a:ext uri="{FF2B5EF4-FFF2-40B4-BE49-F238E27FC236}">
                  <a16:creationId xmlns:a16="http://schemas.microsoft.com/office/drawing/2014/main" id="{1BDB75EA-A303-ADB2-A081-ADC8C35303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9" y="1248"/>
              <a:ext cx="4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S2</a:t>
              </a:r>
              <a:endPara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3273" name="Text Box 31">
              <a:extLst>
                <a:ext uri="{FF2B5EF4-FFF2-40B4-BE49-F238E27FC236}">
                  <a16:creationId xmlns:a16="http://schemas.microsoft.com/office/drawing/2014/main" id="{9BD29E8A-6282-09DD-A7E3-94756CCD49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9" y="1104"/>
              <a:ext cx="339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</a:p>
          </p:txBody>
        </p:sp>
        <p:sp>
          <p:nvSpPr>
            <p:cNvPr id="53274" name="Text Box 32">
              <a:extLst>
                <a:ext uri="{FF2B5EF4-FFF2-40B4-BE49-F238E27FC236}">
                  <a16:creationId xmlns:a16="http://schemas.microsoft.com/office/drawing/2014/main" id="{D16A10D8-D845-FA46-0133-00DCDC67BA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5" y="624"/>
              <a:ext cx="1011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 </a:t>
              </a: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（</a:t>
              </a: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t=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）</a:t>
              </a:r>
            </a:p>
          </p:txBody>
        </p:sp>
        <p:sp>
          <p:nvSpPr>
            <p:cNvPr id="53275" name="Text Box 33">
              <a:extLst>
                <a:ext uri="{FF2B5EF4-FFF2-40B4-BE49-F238E27FC236}">
                  <a16:creationId xmlns:a16="http://schemas.microsoft.com/office/drawing/2014/main" id="{77B42D02-8228-DE23-3BE0-493747C8E9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0" y="1119"/>
              <a:ext cx="336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C</a:t>
              </a:r>
              <a:endParaRPr lang="en-US" altLang="zh-CN" sz="2400" b="1" i="1" baseline="-250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3276" name="Text Box 34">
              <a:extLst>
                <a:ext uri="{FF2B5EF4-FFF2-40B4-BE49-F238E27FC236}">
                  <a16:creationId xmlns:a16="http://schemas.microsoft.com/office/drawing/2014/main" id="{716844EE-3ED8-45DA-1E01-8712737E40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470"/>
              <a:ext cx="194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</a:p>
          </p:txBody>
        </p:sp>
        <p:sp>
          <p:nvSpPr>
            <p:cNvPr id="53277" name="Text Box 35">
              <a:extLst>
                <a:ext uri="{FF2B5EF4-FFF2-40B4-BE49-F238E27FC236}">
                  <a16:creationId xmlns:a16="http://schemas.microsoft.com/office/drawing/2014/main" id="{A499C247-CFD9-66EB-BBB1-3B2B264C92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2" y="624"/>
              <a:ext cx="338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</a:t>
              </a:r>
            </a:p>
          </p:txBody>
        </p:sp>
        <p:grpSp>
          <p:nvGrpSpPr>
            <p:cNvPr id="53278" name="Group 36">
              <a:extLst>
                <a:ext uri="{FF2B5EF4-FFF2-40B4-BE49-F238E27FC236}">
                  <a16:creationId xmlns:a16="http://schemas.microsoft.com/office/drawing/2014/main" id="{5E3E8ADF-C55D-3836-5449-27E41FA537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3" y="1091"/>
              <a:ext cx="241" cy="630"/>
              <a:chOff x="3372" y="4344"/>
              <a:chExt cx="283" cy="680"/>
            </a:xfrm>
          </p:grpSpPr>
          <p:sp useBgFill="1">
            <p:nvSpPr>
              <p:cNvPr id="53312" name="Oval 37">
                <a:extLst>
                  <a:ext uri="{FF2B5EF4-FFF2-40B4-BE49-F238E27FC236}">
                    <a16:creationId xmlns:a16="http://schemas.microsoft.com/office/drawing/2014/main" id="{011F6C04-A6EB-7E07-6A64-9AC30A6AF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2" y="4551"/>
                <a:ext cx="283" cy="283"/>
              </a:xfrm>
              <a:prstGeom prst="ellipse">
                <a:avLst/>
              </a:prstGeom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53313" name="Line 38">
                <a:extLst>
                  <a:ext uri="{FF2B5EF4-FFF2-40B4-BE49-F238E27FC236}">
                    <a16:creationId xmlns:a16="http://schemas.microsoft.com/office/drawing/2014/main" id="{A100E1CB-0EFF-AA2E-982D-ED73A6D392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3" y="4344"/>
                <a:ext cx="0" cy="68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3279" name="Line 39">
              <a:extLst>
                <a:ext uri="{FF2B5EF4-FFF2-40B4-BE49-F238E27FC236}">
                  <a16:creationId xmlns:a16="http://schemas.microsoft.com/office/drawing/2014/main" id="{F3EF08CC-D166-3137-580D-217F0BCD32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20" y="1056"/>
              <a:ext cx="27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80" name="Line 40">
              <a:extLst>
                <a:ext uri="{FF2B5EF4-FFF2-40B4-BE49-F238E27FC236}">
                  <a16:creationId xmlns:a16="http://schemas.microsoft.com/office/drawing/2014/main" id="{8B25DE50-5810-58B7-4B4B-749F671202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84" y="1299"/>
              <a:ext cx="0" cy="28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81" name="Line 41">
              <a:extLst>
                <a:ext uri="{FF2B5EF4-FFF2-40B4-BE49-F238E27FC236}">
                  <a16:creationId xmlns:a16="http://schemas.microsoft.com/office/drawing/2014/main" id="{D1AB1C53-F7F6-6C09-FBC3-C5B7B12604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3" y="922"/>
              <a:ext cx="0" cy="79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82" name="Line 42">
              <a:extLst>
                <a:ext uri="{FF2B5EF4-FFF2-40B4-BE49-F238E27FC236}">
                  <a16:creationId xmlns:a16="http://schemas.microsoft.com/office/drawing/2014/main" id="{28E6B7BB-9306-500F-178B-77F23F8942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1" y="922"/>
              <a:ext cx="158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83" name="Line 43">
              <a:extLst>
                <a:ext uri="{FF2B5EF4-FFF2-40B4-BE49-F238E27FC236}">
                  <a16:creationId xmlns:a16="http://schemas.microsoft.com/office/drawing/2014/main" id="{E84E37B7-1DED-0799-1A70-C874C7C177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3" y="926"/>
              <a:ext cx="0" cy="7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84" name="Line 44">
              <a:extLst>
                <a:ext uri="{FF2B5EF4-FFF2-40B4-BE49-F238E27FC236}">
                  <a16:creationId xmlns:a16="http://schemas.microsoft.com/office/drawing/2014/main" id="{9ECD7EEE-C429-297D-CA8C-1A0329E90C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5" y="1727"/>
              <a:ext cx="158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 useBgFill="1">
          <p:nvSpPr>
            <p:cNvPr id="53285" name="Rectangle 45">
              <a:extLst>
                <a:ext uri="{FF2B5EF4-FFF2-40B4-BE49-F238E27FC236}">
                  <a16:creationId xmlns:a16="http://schemas.microsoft.com/office/drawing/2014/main" id="{C7CFDFCE-C2A6-455C-961B-43140BA84D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4886" y="786"/>
              <a:ext cx="105" cy="289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3286" name="Line 46">
              <a:extLst>
                <a:ext uri="{FF2B5EF4-FFF2-40B4-BE49-F238E27FC236}">
                  <a16:creationId xmlns:a16="http://schemas.microsoft.com/office/drawing/2014/main" id="{06B7AA4C-2B5B-5FA8-46D5-0F81C4069C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4" y="922"/>
              <a:ext cx="19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87" name="Oval 47">
              <a:extLst>
                <a:ext uri="{FF2B5EF4-FFF2-40B4-BE49-F238E27FC236}">
                  <a16:creationId xmlns:a16="http://schemas.microsoft.com/office/drawing/2014/main" id="{0704FFDE-3635-5734-EB24-53723077E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897"/>
              <a:ext cx="50" cy="53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3288" name="Oval 48">
              <a:extLst>
                <a:ext uri="{FF2B5EF4-FFF2-40B4-BE49-F238E27FC236}">
                  <a16:creationId xmlns:a16="http://schemas.microsoft.com/office/drawing/2014/main" id="{B72087B6-1F38-C354-E970-ED5C8786A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" y="897"/>
              <a:ext cx="49" cy="53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grpSp>
          <p:nvGrpSpPr>
            <p:cNvPr id="53289" name="Group 49">
              <a:extLst>
                <a:ext uri="{FF2B5EF4-FFF2-40B4-BE49-F238E27FC236}">
                  <a16:creationId xmlns:a16="http://schemas.microsoft.com/office/drawing/2014/main" id="{A4DAAC1B-87C5-9662-567B-113C4FF76DC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273" y="875"/>
              <a:ext cx="110" cy="205"/>
              <a:chOff x="2231" y="5414"/>
              <a:chExt cx="102" cy="235"/>
            </a:xfrm>
          </p:grpSpPr>
          <p:sp>
            <p:nvSpPr>
              <p:cNvPr id="53310" name="Line 50">
                <a:extLst>
                  <a:ext uri="{FF2B5EF4-FFF2-40B4-BE49-F238E27FC236}">
                    <a16:creationId xmlns:a16="http://schemas.microsoft.com/office/drawing/2014/main" id="{B16D75B6-95FF-E687-B54A-229AF50D0F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31" y="5544"/>
                <a:ext cx="9" cy="10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11" name="Freeform 51">
                <a:extLst>
                  <a:ext uri="{FF2B5EF4-FFF2-40B4-BE49-F238E27FC236}">
                    <a16:creationId xmlns:a16="http://schemas.microsoft.com/office/drawing/2014/main" id="{E27099C4-C605-ABB3-FA71-6BDA92DA11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3" y="5414"/>
                <a:ext cx="90" cy="126"/>
              </a:xfrm>
              <a:custGeom>
                <a:avLst/>
                <a:gdLst>
                  <a:gd name="T0" fmla="*/ 90 w 90"/>
                  <a:gd name="T1" fmla="*/ 0 h 126"/>
                  <a:gd name="T2" fmla="*/ 24 w 90"/>
                  <a:gd name="T3" fmla="*/ 63 h 126"/>
                  <a:gd name="T4" fmla="*/ 0 w 90"/>
                  <a:gd name="T5" fmla="*/ 126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0" h="126">
                    <a:moveTo>
                      <a:pt x="90" y="0"/>
                    </a:moveTo>
                    <a:cubicBezTo>
                      <a:pt x="64" y="21"/>
                      <a:pt x="39" y="42"/>
                      <a:pt x="24" y="63"/>
                    </a:cubicBezTo>
                    <a:cubicBezTo>
                      <a:pt x="9" y="84"/>
                      <a:pt x="4" y="105"/>
                      <a:pt x="0" y="126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3290" name="Line 52">
              <a:extLst>
                <a:ext uri="{FF2B5EF4-FFF2-40B4-BE49-F238E27FC236}">
                  <a16:creationId xmlns:a16="http://schemas.microsoft.com/office/drawing/2014/main" id="{066E7F00-C704-A2F3-1FC7-68D509D336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6" y="922"/>
              <a:ext cx="210" cy="8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3291" name="Group 53">
              <a:extLst>
                <a:ext uri="{FF2B5EF4-FFF2-40B4-BE49-F238E27FC236}">
                  <a16:creationId xmlns:a16="http://schemas.microsoft.com/office/drawing/2014/main" id="{9F67AA51-45F6-B4DF-52A8-AB5406345B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51" y="1125"/>
              <a:ext cx="200" cy="600"/>
              <a:chOff x="5511" y="4104"/>
              <a:chExt cx="234" cy="649"/>
            </a:xfrm>
          </p:grpSpPr>
          <p:sp useBgFill="1">
            <p:nvSpPr>
              <p:cNvPr id="53304" name="Rectangle 54">
                <a:extLst>
                  <a:ext uri="{FF2B5EF4-FFF2-40B4-BE49-F238E27FC236}">
                    <a16:creationId xmlns:a16="http://schemas.microsoft.com/office/drawing/2014/main" id="{2E3ADF19-796E-0455-6A50-663E5104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1" y="4380"/>
                <a:ext cx="227" cy="85"/>
              </a:xfrm>
              <a:prstGeom prst="rect">
                <a:avLst/>
              </a:prstGeom>
              <a:ln w="3810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 useBgFill="1">
            <p:nvSpPr>
              <p:cNvPr id="53305" name="Line 55">
                <a:extLst>
                  <a:ext uri="{FF2B5EF4-FFF2-40B4-BE49-F238E27FC236}">
                    <a16:creationId xmlns:a16="http://schemas.microsoft.com/office/drawing/2014/main" id="{65C680B2-5151-5039-C8DB-217B952EB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32" y="4104"/>
                <a:ext cx="0" cy="283"/>
              </a:xfrm>
              <a:prstGeom prst="line">
                <a:avLst/>
              </a:prstGeom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3306" name="Group 56">
                <a:extLst>
                  <a:ext uri="{FF2B5EF4-FFF2-40B4-BE49-F238E27FC236}">
                    <a16:creationId xmlns:a16="http://schemas.microsoft.com/office/drawing/2014/main" id="{F29107B2-F7AF-95B9-B5BE-70D569129C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18" y="4386"/>
                <a:ext cx="227" cy="85"/>
                <a:chOff x="4559" y="4602"/>
                <a:chExt cx="227" cy="72"/>
              </a:xfrm>
            </p:grpSpPr>
            <p:sp useBgFill="1">
              <p:nvSpPr>
                <p:cNvPr id="53308" name="Line 57">
                  <a:extLst>
                    <a:ext uri="{FF2B5EF4-FFF2-40B4-BE49-F238E27FC236}">
                      <a16:creationId xmlns:a16="http://schemas.microsoft.com/office/drawing/2014/main" id="{7FF929D4-130F-4EF8-D92D-2E5B2928A1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59" y="4602"/>
                  <a:ext cx="227" cy="0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 useBgFill="1">
              <p:nvSpPr>
                <p:cNvPr id="53309" name="Line 58">
                  <a:extLst>
                    <a:ext uri="{FF2B5EF4-FFF2-40B4-BE49-F238E27FC236}">
                      <a16:creationId xmlns:a16="http://schemas.microsoft.com/office/drawing/2014/main" id="{DB75A2C6-D08E-01C2-C23E-3CCADAD85B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59" y="4674"/>
                  <a:ext cx="227" cy="0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 useBgFill="1">
            <p:nvSpPr>
              <p:cNvPr id="53307" name="Line 59">
                <a:extLst>
                  <a:ext uri="{FF2B5EF4-FFF2-40B4-BE49-F238E27FC236}">
                    <a16:creationId xmlns:a16="http://schemas.microsoft.com/office/drawing/2014/main" id="{BD04D48E-B2AC-68DD-27B2-67F6B038CF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2" y="4470"/>
                <a:ext cx="0" cy="283"/>
              </a:xfrm>
              <a:prstGeom prst="line">
                <a:avLst/>
              </a:prstGeom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3292" name="Oval 60">
              <a:extLst>
                <a:ext uri="{FF2B5EF4-FFF2-40B4-BE49-F238E27FC236}">
                  <a16:creationId xmlns:a16="http://schemas.microsoft.com/office/drawing/2014/main" id="{59847D5C-FE0A-FCDD-81A8-8ACCFDEB8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1005"/>
              <a:ext cx="49" cy="5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3293" name="Line 61">
              <a:extLst>
                <a:ext uri="{FF2B5EF4-FFF2-40B4-BE49-F238E27FC236}">
                  <a16:creationId xmlns:a16="http://schemas.microsoft.com/office/drawing/2014/main" id="{4BACF8E0-FBFF-3578-6306-A74E602D31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2" y="1059"/>
              <a:ext cx="0" cy="67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94" name="Oval 62">
              <a:extLst>
                <a:ext uri="{FF2B5EF4-FFF2-40B4-BE49-F238E27FC236}">
                  <a16:creationId xmlns:a16="http://schemas.microsoft.com/office/drawing/2014/main" id="{34342B3E-E6B9-0EFD-46CA-B98798208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9" y="1693"/>
              <a:ext cx="49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grpSp>
          <p:nvGrpSpPr>
            <p:cNvPr id="53295" name="Group 63">
              <a:extLst>
                <a:ext uri="{FF2B5EF4-FFF2-40B4-BE49-F238E27FC236}">
                  <a16:creationId xmlns:a16="http://schemas.microsoft.com/office/drawing/2014/main" id="{1DFDAEDD-6A48-0050-6212-FC3E9F814A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2" y="1091"/>
              <a:ext cx="240" cy="630"/>
              <a:chOff x="3372" y="4344"/>
              <a:chExt cx="283" cy="680"/>
            </a:xfrm>
          </p:grpSpPr>
          <p:sp useBgFill="1">
            <p:nvSpPr>
              <p:cNvPr id="53302" name="Oval 64">
                <a:extLst>
                  <a:ext uri="{FF2B5EF4-FFF2-40B4-BE49-F238E27FC236}">
                    <a16:creationId xmlns:a16="http://schemas.microsoft.com/office/drawing/2014/main" id="{3808AF92-2648-403E-D574-12D0E67C2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2" y="4551"/>
                <a:ext cx="283" cy="283"/>
              </a:xfrm>
              <a:prstGeom prst="ellipse">
                <a:avLst/>
              </a:prstGeom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53303" name="Line 65">
                <a:extLst>
                  <a:ext uri="{FF2B5EF4-FFF2-40B4-BE49-F238E27FC236}">
                    <a16:creationId xmlns:a16="http://schemas.microsoft.com/office/drawing/2014/main" id="{CBC65E48-F479-ECFC-7AB9-56A5A43BE3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3" y="4344"/>
                <a:ext cx="0" cy="68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3296" name="Line 66">
              <a:extLst>
                <a:ext uri="{FF2B5EF4-FFF2-40B4-BE49-F238E27FC236}">
                  <a16:creationId xmlns:a16="http://schemas.microsoft.com/office/drawing/2014/main" id="{570FF9DF-9F60-F9A7-13AB-B8E624C31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0" y="975"/>
              <a:ext cx="0" cy="1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97" name="Line 67">
              <a:extLst>
                <a:ext uri="{FF2B5EF4-FFF2-40B4-BE49-F238E27FC236}">
                  <a16:creationId xmlns:a16="http://schemas.microsoft.com/office/drawing/2014/main" id="{24D5AD3E-269E-BC4B-D6E5-01D59A7DA6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81" y="1280"/>
              <a:ext cx="0" cy="28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98" name="Line 68">
              <a:extLst>
                <a:ext uri="{FF2B5EF4-FFF2-40B4-BE49-F238E27FC236}">
                  <a16:creationId xmlns:a16="http://schemas.microsoft.com/office/drawing/2014/main" id="{018B7B0E-55FC-7B08-4340-9F9328D467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96" y="1265"/>
              <a:ext cx="0" cy="2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99" name="Rectangle 69">
              <a:extLst>
                <a:ext uri="{FF2B5EF4-FFF2-40B4-BE49-F238E27FC236}">
                  <a16:creationId xmlns:a16="http://schemas.microsoft.com/office/drawing/2014/main" id="{816A4DA4-45B2-AF0D-2C86-6B8BB4C1B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440"/>
              <a:ext cx="3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－</a:t>
              </a:r>
            </a:p>
          </p:txBody>
        </p:sp>
        <p:sp>
          <p:nvSpPr>
            <p:cNvPr id="53300" name="Rectangle 70">
              <a:extLst>
                <a:ext uri="{FF2B5EF4-FFF2-40B4-BE49-F238E27FC236}">
                  <a16:creationId xmlns:a16="http://schemas.microsoft.com/office/drawing/2014/main" id="{97910EC7-0B09-1C52-F05E-B9DBC878C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7" y="1200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lang="en-US" altLang="zh-CN" sz="2400" b="1" i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C</a:t>
              </a:r>
            </a:p>
          </p:txBody>
        </p:sp>
        <p:sp>
          <p:nvSpPr>
            <p:cNvPr id="53301" name="Rectangle 71">
              <a:extLst>
                <a:ext uri="{FF2B5EF4-FFF2-40B4-BE49-F238E27FC236}">
                  <a16:creationId xmlns:a16="http://schemas.microsoft.com/office/drawing/2014/main" id="{5ED98224-DB09-CFCB-A219-AF0B4AE1B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00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lang="en-US" altLang="zh-CN" sz="2400" b="1" i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3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563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3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6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3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63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63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63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63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63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02" grpId="0" autoUpdateAnimBg="0"/>
      <p:bldP spid="563203" grpId="0" autoUpdateAnimBg="0"/>
      <p:bldP spid="563205" grpId="0"/>
      <p:bldP spid="563206" grpId="0"/>
      <p:bldP spid="563207" grpId="0"/>
      <p:bldP spid="563208" grpId="0"/>
      <p:bldP spid="56320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3">
            <a:extLst>
              <a:ext uri="{FF2B5EF4-FFF2-40B4-BE49-F238E27FC236}">
                <a16:creationId xmlns:a16="http://schemas.microsoft.com/office/drawing/2014/main" id="{91632764-2FC7-DCD4-3ABE-3BBA419E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8D1CE13-AEE2-4307-A77B-9DCF1AF170FE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aphicFrame>
        <p:nvGraphicFramePr>
          <p:cNvPr id="637954" name="Object 2">
            <a:extLst>
              <a:ext uri="{FF2B5EF4-FFF2-40B4-BE49-F238E27FC236}">
                <a16:creationId xmlns:a16="http://schemas.microsoft.com/office/drawing/2014/main" id="{9981BC2B-0DC9-F328-934F-19548CD184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0650" y="1468438"/>
          <a:ext cx="3462338" cy="131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964781" imgH="406224" progId="Equation.3">
                  <p:embed/>
                </p:oleObj>
              </mc:Choice>
              <mc:Fallback>
                <p:oleObj name="公式" r:id="rId3" imgW="964781" imgH="406224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0650" y="1468438"/>
                        <a:ext cx="3462338" cy="1312862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7955" name="Object 3">
            <a:extLst>
              <a:ext uri="{FF2B5EF4-FFF2-40B4-BE49-F238E27FC236}">
                <a16:creationId xmlns:a16="http://schemas.microsoft.com/office/drawing/2014/main" id="{24E54BAA-B8F8-3AEA-19AA-5162E752A7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35725" y="1711325"/>
          <a:ext cx="2093913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469696" imgH="203112" progId="Equation.3">
                  <p:embed/>
                </p:oleObj>
              </mc:Choice>
              <mc:Fallback>
                <p:oleObj name="公式" r:id="rId5" imgW="469696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5725" y="1711325"/>
                        <a:ext cx="2093913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7956" name="Group 4">
            <a:extLst>
              <a:ext uri="{FF2B5EF4-FFF2-40B4-BE49-F238E27FC236}">
                <a16:creationId xmlns:a16="http://schemas.microsoft.com/office/drawing/2014/main" id="{6E3FE809-8CAC-5ED1-8947-E083C06AC829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908050"/>
            <a:ext cx="1643062" cy="2493963"/>
            <a:chOff x="420" y="732"/>
            <a:chExt cx="1035" cy="1571"/>
          </a:xfrm>
        </p:grpSpPr>
        <p:sp>
          <p:nvSpPr>
            <p:cNvPr id="8211" name="Line 5">
              <a:extLst>
                <a:ext uri="{FF2B5EF4-FFF2-40B4-BE49-F238E27FC236}">
                  <a16:creationId xmlns:a16="http://schemas.microsoft.com/office/drawing/2014/main" id="{1D21DFFE-B62D-7EE2-C24A-E7E4251A93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4" y="1541"/>
              <a:ext cx="480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2" name="Line 6">
              <a:extLst>
                <a:ext uri="{FF2B5EF4-FFF2-40B4-BE49-F238E27FC236}">
                  <a16:creationId xmlns:a16="http://schemas.microsoft.com/office/drawing/2014/main" id="{ADCC29B0-B2A1-6F90-AE36-6E46B628D7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4" y="1710"/>
              <a:ext cx="480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3" name="Line 7">
              <a:extLst>
                <a:ext uri="{FF2B5EF4-FFF2-40B4-BE49-F238E27FC236}">
                  <a16:creationId xmlns:a16="http://schemas.microsoft.com/office/drawing/2014/main" id="{F6A0CF15-10FD-80BE-609A-46C21B5FFD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4" y="1248"/>
              <a:ext cx="0" cy="293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4" name="Line 8">
              <a:extLst>
                <a:ext uri="{FF2B5EF4-FFF2-40B4-BE49-F238E27FC236}">
                  <a16:creationId xmlns:a16="http://schemas.microsoft.com/office/drawing/2014/main" id="{10209719-F071-6A7A-A6C9-5E37447377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4" y="1710"/>
              <a:ext cx="0" cy="593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5" name="Text Box 9">
              <a:extLst>
                <a:ext uri="{FF2B5EF4-FFF2-40B4-BE49-F238E27FC236}">
                  <a16:creationId xmlns:a16="http://schemas.microsoft.com/office/drawing/2014/main" id="{A6602D0B-E074-DAEA-8FAB-074323864E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" y="1380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b="1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endPara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8216" name="Text Box 10">
              <a:extLst>
                <a:ext uri="{FF2B5EF4-FFF2-40B4-BE49-F238E27FC236}">
                  <a16:creationId xmlns:a16="http://schemas.microsoft.com/office/drawing/2014/main" id="{BA0178DE-18D6-448B-906A-8F69D991B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732"/>
              <a:ext cx="1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b="1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i</a:t>
              </a:r>
              <a:endPara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8217" name="Line 11">
              <a:extLst>
                <a:ext uri="{FF2B5EF4-FFF2-40B4-BE49-F238E27FC236}">
                  <a16:creationId xmlns:a16="http://schemas.microsoft.com/office/drawing/2014/main" id="{341FFF56-699A-9E2F-AB04-85C1F57455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0" y="1266"/>
              <a:ext cx="0" cy="81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8" name="Line 12">
              <a:extLst>
                <a:ext uri="{FF2B5EF4-FFF2-40B4-BE49-F238E27FC236}">
                  <a16:creationId xmlns:a16="http://schemas.microsoft.com/office/drawing/2014/main" id="{268A2A9C-FD3D-30DD-DBB7-AA8048A6FC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4" y="834"/>
              <a:ext cx="0" cy="408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9" name="Text Box 13">
              <a:extLst>
                <a:ext uri="{FF2B5EF4-FFF2-40B4-BE49-F238E27FC236}">
                  <a16:creationId xmlns:a16="http://schemas.microsoft.com/office/drawing/2014/main" id="{E95283F6-7F61-ED9B-372C-65ACA80C1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0" y="1698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C</a:t>
              </a:r>
            </a:p>
          </p:txBody>
        </p:sp>
      </p:grpSp>
      <p:sp>
        <p:nvSpPr>
          <p:cNvPr id="637966" name="Text Box 14">
            <a:extLst>
              <a:ext uri="{FF2B5EF4-FFF2-40B4-BE49-F238E27FC236}">
                <a16:creationId xmlns:a16="http://schemas.microsoft.com/office/drawing/2014/main" id="{A6795D52-3988-286F-3F99-2D4E2472B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04813"/>
            <a:ext cx="47879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b="1">
                <a:solidFill>
                  <a:srgbClr val="FF0033"/>
                </a:solidFill>
                <a:latin typeface="Times New Roman" panose="02020603050405020304" pitchFamily="18" charset="0"/>
                <a:ea typeface="楷体_GB2312" pitchFamily="49" charset="-122"/>
              </a:rPr>
              <a:t>2.  </a:t>
            </a:r>
            <a:r>
              <a:rPr kumimoji="1" lang="zh-CN" altLang="en-US" b="1">
                <a:solidFill>
                  <a:srgbClr val="FF0033"/>
                </a:solidFill>
                <a:latin typeface="Times New Roman" panose="02020603050405020304" pitchFamily="18" charset="0"/>
                <a:ea typeface="楷体_GB2312" pitchFamily="49" charset="-122"/>
              </a:rPr>
              <a:t>电流、电压的基本关系</a:t>
            </a:r>
          </a:p>
        </p:txBody>
      </p:sp>
      <p:grpSp>
        <p:nvGrpSpPr>
          <p:cNvPr id="637967" name="Group 15">
            <a:extLst>
              <a:ext uri="{FF2B5EF4-FFF2-40B4-BE49-F238E27FC236}">
                <a16:creationId xmlns:a16="http://schemas.microsoft.com/office/drawing/2014/main" id="{649D4149-8742-4A91-A019-6BB08DF67FC9}"/>
              </a:ext>
            </a:extLst>
          </p:cNvPr>
          <p:cNvGrpSpPr>
            <a:grpSpLocks/>
          </p:cNvGrpSpPr>
          <p:nvPr/>
        </p:nvGrpSpPr>
        <p:grpSpPr bwMode="auto">
          <a:xfrm>
            <a:off x="1127125" y="3186113"/>
            <a:ext cx="6386513" cy="1027112"/>
            <a:chOff x="710" y="2007"/>
            <a:chExt cx="4023" cy="647"/>
          </a:xfrm>
        </p:grpSpPr>
        <p:sp>
          <p:nvSpPr>
            <p:cNvPr id="8207" name="Text Box 16">
              <a:extLst>
                <a:ext uri="{FF2B5EF4-FFF2-40B4-BE49-F238E27FC236}">
                  <a16:creationId xmlns:a16="http://schemas.microsoft.com/office/drawing/2014/main" id="{14DEEB29-7CB7-641F-65FE-FF04CD3AC7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" y="2178"/>
              <a:ext cx="11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当直流 时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rPr>
                <a:t>,</a:t>
              </a:r>
            </a:p>
          </p:txBody>
        </p:sp>
        <p:graphicFrame>
          <p:nvGraphicFramePr>
            <p:cNvPr id="8208" name="Object 17">
              <a:extLst>
                <a:ext uri="{FF2B5EF4-FFF2-40B4-BE49-F238E27FC236}">
                  <a16:creationId xmlns:a16="http://schemas.microsoft.com/office/drawing/2014/main" id="{ABD49EDD-2EA0-5011-5092-3527FA60C95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60" y="2007"/>
            <a:ext cx="1290" cy="6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457002" imgH="406224" progId="Equation.3">
                    <p:embed/>
                  </p:oleObj>
                </mc:Choice>
                <mc:Fallback>
                  <p:oleObj name="公式" r:id="rId7" imgW="457002" imgH="406224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0" y="2007"/>
                          <a:ext cx="1290" cy="6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09" name="Line 18">
              <a:extLst>
                <a:ext uri="{FF2B5EF4-FFF2-40B4-BE49-F238E27FC236}">
                  <a16:creationId xmlns:a16="http://schemas.microsoft.com/office/drawing/2014/main" id="{4A72E2E0-C916-7B75-9DA0-72CD3F879B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2352"/>
              <a:ext cx="4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210" name="Object 19">
              <a:extLst>
                <a:ext uri="{FF2B5EF4-FFF2-40B4-BE49-F238E27FC236}">
                  <a16:creationId xmlns:a16="http://schemas.microsoft.com/office/drawing/2014/main" id="{8B056435-1337-0F4E-762E-41224F8AAC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10" y="2155"/>
            <a:ext cx="723" cy="4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329914" imgH="177646" progId="Equation.3">
                    <p:embed/>
                  </p:oleObj>
                </mc:Choice>
                <mc:Fallback>
                  <p:oleObj name="公式" r:id="rId9" imgW="329914" imgH="177646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0" y="2155"/>
                          <a:ext cx="723" cy="4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37972" name="Text Box 20">
            <a:extLst>
              <a:ext uri="{FF2B5EF4-FFF2-40B4-BE49-F238E27FC236}">
                <a16:creationId xmlns:a16="http://schemas.microsoft.com/office/drawing/2014/main" id="{3198C2A4-5C4D-B847-F17E-7D41751D8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5054600"/>
            <a:ext cx="64595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电容隔直流，对直流电容相当于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开路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。</a:t>
            </a:r>
          </a:p>
        </p:txBody>
      </p:sp>
      <p:grpSp>
        <p:nvGrpSpPr>
          <p:cNvPr id="637973" name="Group 21">
            <a:extLst>
              <a:ext uri="{FF2B5EF4-FFF2-40B4-BE49-F238E27FC236}">
                <a16:creationId xmlns:a16="http://schemas.microsoft.com/office/drawing/2014/main" id="{24A5744E-AB1C-8A0F-A4FE-3A3D97D78266}"/>
              </a:ext>
            </a:extLst>
          </p:cNvPr>
          <p:cNvGrpSpPr>
            <a:grpSpLocks/>
          </p:cNvGrpSpPr>
          <p:nvPr/>
        </p:nvGrpSpPr>
        <p:grpSpPr bwMode="auto">
          <a:xfrm>
            <a:off x="1184275" y="4138613"/>
            <a:ext cx="6367463" cy="1028700"/>
            <a:chOff x="746" y="2607"/>
            <a:chExt cx="4011" cy="648"/>
          </a:xfrm>
        </p:grpSpPr>
        <p:sp>
          <p:nvSpPr>
            <p:cNvPr id="8203" name="Text Box 22">
              <a:extLst>
                <a:ext uri="{FF2B5EF4-FFF2-40B4-BE49-F238E27FC236}">
                  <a16:creationId xmlns:a16="http://schemas.microsoft.com/office/drawing/2014/main" id="{B19168D5-7785-4D3D-429A-E664E14E68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" y="2778"/>
              <a:ext cx="11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当交流 时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rPr>
                <a:t>,</a:t>
              </a:r>
            </a:p>
          </p:txBody>
        </p:sp>
        <p:graphicFrame>
          <p:nvGraphicFramePr>
            <p:cNvPr id="8204" name="Object 23">
              <a:extLst>
                <a:ext uri="{FF2B5EF4-FFF2-40B4-BE49-F238E27FC236}">
                  <a16:creationId xmlns:a16="http://schemas.microsoft.com/office/drawing/2014/main" id="{10D8FC67-049C-543D-CB31-0B792910DD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96" y="2607"/>
            <a:ext cx="1290" cy="6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457002" imgH="406224" progId="Equation.3">
                    <p:embed/>
                  </p:oleObj>
                </mc:Choice>
                <mc:Fallback>
                  <p:oleObj name="公式" r:id="rId11" imgW="457002" imgH="406224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6" y="2607"/>
                          <a:ext cx="1290" cy="6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05" name="Line 24">
              <a:extLst>
                <a:ext uri="{FF2B5EF4-FFF2-40B4-BE49-F238E27FC236}">
                  <a16:creationId xmlns:a16="http://schemas.microsoft.com/office/drawing/2014/main" id="{D9D89C96-BC2D-A855-6074-D8E980A842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952"/>
              <a:ext cx="4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206" name="Object 25">
              <a:extLst>
                <a:ext uri="{FF2B5EF4-FFF2-40B4-BE49-F238E27FC236}">
                  <a16:creationId xmlns:a16="http://schemas.microsoft.com/office/drawing/2014/main" id="{6D60CEFC-D9B7-ED6F-2081-BF088426759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35" y="2719"/>
            <a:ext cx="722" cy="4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329914" imgH="177646" progId="Equation.3">
                    <p:embed/>
                  </p:oleObj>
                </mc:Choice>
                <mc:Fallback>
                  <p:oleObj name="公式" r:id="rId13" imgW="329914" imgH="177646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5" y="2719"/>
                          <a:ext cx="722" cy="4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37978" name="Text Box 26">
            <a:extLst>
              <a:ext uri="{FF2B5EF4-FFF2-40B4-BE49-F238E27FC236}">
                <a16:creationId xmlns:a16="http://schemas.microsoft.com/office/drawing/2014/main" id="{5B05F263-89D4-19DC-8571-5E624E891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5734050"/>
            <a:ext cx="6905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电容通交流，对交流电容也有反抗作用。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7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37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79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7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7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37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37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7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66" grpId="0" autoUpdateAnimBg="0"/>
      <p:bldP spid="637972" grpId="0" autoUpdateAnimBg="0"/>
      <p:bldP spid="637978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灯片编号占位符 3">
            <a:extLst>
              <a:ext uri="{FF2B5EF4-FFF2-40B4-BE49-F238E27FC236}">
                <a16:creationId xmlns:a16="http://schemas.microsoft.com/office/drawing/2014/main" id="{20985774-4835-994E-7CD5-4E813F2D8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D891A24-35B8-4DD7-9B60-C96BC87BBEAB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aphicFrame>
        <p:nvGraphicFramePr>
          <p:cNvPr id="564226" name="Object 2">
            <a:extLst>
              <a:ext uri="{FF2B5EF4-FFF2-40B4-BE49-F238E27FC236}">
                <a16:creationId xmlns:a16="http://schemas.microsoft.com/office/drawing/2014/main" id="{C983A1F7-9F1E-92FA-AE4D-F164673271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1268413"/>
          <a:ext cx="7632700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019376" imgH="257359" progId="Equation.3">
                  <p:embed/>
                </p:oleObj>
              </mc:Choice>
              <mc:Fallback>
                <p:oleObj name="公式" r:id="rId2" imgW="2019376" imgH="257359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268413"/>
                        <a:ext cx="7632700" cy="1125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4227" name="Text Box 3">
            <a:extLst>
              <a:ext uri="{FF2B5EF4-FFF2-40B4-BE49-F238E27FC236}">
                <a16:creationId xmlns:a16="http://schemas.microsoft.com/office/drawing/2014/main" id="{7B9539EC-2EDA-A3E9-FE7E-C2ECA1658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76250"/>
            <a:ext cx="1944687" cy="650875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kumimoji="1" lang="zh-CN" altLang="en-US" sz="36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小结</a:t>
            </a:r>
            <a:r>
              <a:rPr kumimoji="1"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</a:p>
        </p:txBody>
      </p:sp>
      <p:sp>
        <p:nvSpPr>
          <p:cNvPr id="564228" name="Text Box 4">
            <a:extLst>
              <a:ext uri="{FF2B5EF4-FFF2-40B4-BE49-F238E27FC236}">
                <a16:creationId xmlns:a16="http://schemas.microsoft.com/office/drawing/2014/main" id="{3F018057-9BD2-15A9-CE49-8EA6C815A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66800"/>
            <a:ext cx="2670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1. 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三要素公式</a:t>
            </a:r>
          </a:p>
        </p:txBody>
      </p:sp>
      <p:sp>
        <p:nvSpPr>
          <p:cNvPr id="564229" name="Text Box 5">
            <a:extLst>
              <a:ext uri="{FF2B5EF4-FFF2-40B4-BE49-F238E27FC236}">
                <a16:creationId xmlns:a16="http://schemas.microsoft.com/office/drawing/2014/main" id="{B1566FCF-EB8A-402D-EF5E-E626FC93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286250"/>
            <a:ext cx="8012113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时间常数：</a:t>
            </a:r>
            <a:r>
              <a:rPr kumimoji="1" lang="zh-CN" altLang="en-US" sz="28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τ=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itchFamily="49" charset="-122"/>
              </a:rPr>
              <a:t>RC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，同一电路各电量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）的时间常数一样。其中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为换路后从电容两端看入的戴维宁等效电阻。</a:t>
            </a:r>
          </a:p>
        </p:txBody>
      </p:sp>
      <p:grpSp>
        <p:nvGrpSpPr>
          <p:cNvPr id="564230" name="Group 6">
            <a:extLst>
              <a:ext uri="{FF2B5EF4-FFF2-40B4-BE49-F238E27FC236}">
                <a16:creationId xmlns:a16="http://schemas.microsoft.com/office/drawing/2014/main" id="{3F91603D-F56F-98CC-5231-C5024672A30F}"/>
              </a:ext>
            </a:extLst>
          </p:cNvPr>
          <p:cNvGrpSpPr>
            <a:grpSpLocks/>
          </p:cNvGrpSpPr>
          <p:nvPr/>
        </p:nvGrpSpPr>
        <p:grpSpPr bwMode="auto">
          <a:xfrm>
            <a:off x="438150" y="2276475"/>
            <a:ext cx="8705850" cy="1371600"/>
            <a:chOff x="144" y="1380"/>
            <a:chExt cx="5484" cy="864"/>
          </a:xfrm>
        </p:grpSpPr>
        <p:sp>
          <p:nvSpPr>
            <p:cNvPr id="54283" name="Rectangle 7">
              <a:extLst>
                <a:ext uri="{FF2B5EF4-FFF2-40B4-BE49-F238E27FC236}">
                  <a16:creationId xmlns:a16="http://schemas.microsoft.com/office/drawing/2014/main" id="{53BC4007-BB56-7237-D1AE-00CDAD2DC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704"/>
              <a:ext cx="79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初始值</a:t>
              </a:r>
            </a:p>
          </p:txBody>
        </p:sp>
        <p:sp>
          <p:nvSpPr>
            <p:cNvPr id="54284" name="AutoShape 8">
              <a:extLst>
                <a:ext uri="{FF2B5EF4-FFF2-40B4-BE49-F238E27FC236}">
                  <a16:creationId xmlns:a16="http://schemas.microsoft.com/office/drawing/2014/main" id="{F796A8EB-274C-9DAF-6CE3-838A09C86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" y="1632"/>
              <a:ext cx="144" cy="480"/>
            </a:xfrm>
            <a:prstGeom prst="leftBrace">
              <a:avLst>
                <a:gd name="adj1" fmla="val 27778"/>
                <a:gd name="adj2" fmla="val 50000"/>
              </a:avLst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grpSp>
          <p:nvGrpSpPr>
            <p:cNvPr id="54285" name="Group 9">
              <a:extLst>
                <a:ext uri="{FF2B5EF4-FFF2-40B4-BE49-F238E27FC236}">
                  <a16:creationId xmlns:a16="http://schemas.microsoft.com/office/drawing/2014/main" id="{54A81F30-50AB-5AD9-C378-D2F5ABAB0C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4" y="1380"/>
              <a:ext cx="4644" cy="420"/>
              <a:chOff x="1296" y="1380"/>
              <a:chExt cx="4644" cy="420"/>
            </a:xfrm>
          </p:grpSpPr>
          <p:sp>
            <p:nvSpPr>
              <p:cNvPr id="54292" name="Rectangle 10">
                <a:extLst>
                  <a:ext uri="{FF2B5EF4-FFF2-40B4-BE49-F238E27FC236}">
                    <a16:creationId xmlns:a16="http://schemas.microsoft.com/office/drawing/2014/main" id="{5D764C97-29B2-9420-2805-10ECFF6DC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440"/>
                <a:ext cx="115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8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独立</a:t>
                </a:r>
                <a:r>
                  <a:rPr kumimoji="1" lang="zh-CN" altLang="en-US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初时值</a:t>
                </a:r>
              </a:p>
            </p:txBody>
          </p:sp>
          <p:sp>
            <p:nvSpPr>
              <p:cNvPr id="54293" name="Text Box 11">
                <a:extLst>
                  <a:ext uri="{FF2B5EF4-FFF2-40B4-BE49-F238E27FC236}">
                    <a16:creationId xmlns:a16="http://schemas.microsoft.com/office/drawing/2014/main" id="{575AF9B9-76BF-EB3E-58A5-2FD1C1C235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6" y="1392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800" b="1">
                    <a:latin typeface="Times New Roman" panose="02020603050405020304" pitchFamily="18" charset="0"/>
                    <a:ea typeface="楷体_GB2312" pitchFamily="49" charset="-122"/>
                  </a:rPr>
                  <a:t>由</a:t>
                </a:r>
              </a:p>
            </p:txBody>
          </p:sp>
          <p:sp>
            <p:nvSpPr>
              <p:cNvPr id="54294" name="Rectangle 12">
                <a:extLst>
                  <a:ext uri="{FF2B5EF4-FFF2-40B4-BE49-F238E27FC236}">
                    <a16:creationId xmlns:a16="http://schemas.microsoft.com/office/drawing/2014/main" id="{5A6B49F0-FF8E-9979-B509-1D1DD52C6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0" y="1380"/>
                <a:ext cx="10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800" b="1">
                    <a:latin typeface="Times New Roman" panose="02020603050405020304" pitchFamily="18" charset="0"/>
                    <a:ea typeface="楷体_GB2312" pitchFamily="49" charset="-122"/>
                  </a:rPr>
                  <a:t>电路确定</a:t>
                </a:r>
              </a:p>
            </p:txBody>
          </p:sp>
          <p:graphicFrame>
            <p:nvGraphicFramePr>
              <p:cNvPr id="54295" name="Object 13">
                <a:extLst>
                  <a:ext uri="{FF2B5EF4-FFF2-40B4-BE49-F238E27FC236}">
                    <a16:creationId xmlns:a16="http://schemas.microsoft.com/office/drawing/2014/main" id="{8C4D4353-A9E1-E851-2768-B4761AFD892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55" y="1392"/>
              <a:ext cx="573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4" imgW="393359" imgH="215713" progId="Equation.3">
                      <p:embed/>
                    </p:oleObj>
                  </mc:Choice>
                  <mc:Fallback>
                    <p:oleObj name="公式" r:id="rId4" imgW="393359" imgH="215713" progId="Equation.3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55" y="1392"/>
                            <a:ext cx="573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4296" name="Object 14">
                <a:extLst>
                  <a:ext uri="{FF2B5EF4-FFF2-40B4-BE49-F238E27FC236}">
                    <a16:creationId xmlns:a16="http://schemas.microsoft.com/office/drawing/2014/main" id="{9146DBA1-9B42-B19E-0ADE-5620F5AD0FD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66" y="1392"/>
              <a:ext cx="1881" cy="4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6" imgW="1054100" imgH="228600" progId="Equation.3">
                      <p:embed/>
                    </p:oleObj>
                  </mc:Choice>
                  <mc:Fallback>
                    <p:oleObj name="公式" r:id="rId6" imgW="1054100" imgH="228600" progId="Equation.3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66" y="1392"/>
                            <a:ext cx="1881" cy="4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4286" name="Group 15">
              <a:extLst>
                <a:ext uri="{FF2B5EF4-FFF2-40B4-BE49-F238E27FC236}">
                  <a16:creationId xmlns:a16="http://schemas.microsoft.com/office/drawing/2014/main" id="{7CAEA310-7539-8668-A35F-43B717AC47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1896"/>
              <a:ext cx="3015" cy="348"/>
              <a:chOff x="960" y="2112"/>
              <a:chExt cx="3015" cy="348"/>
            </a:xfrm>
          </p:grpSpPr>
          <p:sp>
            <p:nvSpPr>
              <p:cNvPr id="54287" name="Rectangle 16">
                <a:extLst>
                  <a:ext uri="{FF2B5EF4-FFF2-40B4-BE49-F238E27FC236}">
                    <a16:creationId xmlns:a16="http://schemas.microsoft.com/office/drawing/2014/main" id="{926AB4DB-1CC1-C2F5-E30B-548C81AFB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2112"/>
                <a:ext cx="137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8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非独立</a:t>
                </a:r>
                <a:r>
                  <a:rPr kumimoji="1" lang="zh-CN" altLang="en-US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初时值</a:t>
                </a:r>
              </a:p>
            </p:txBody>
          </p:sp>
          <p:grpSp>
            <p:nvGrpSpPr>
              <p:cNvPr id="54288" name="Group 17">
                <a:extLst>
                  <a:ext uri="{FF2B5EF4-FFF2-40B4-BE49-F238E27FC236}">
                    <a16:creationId xmlns:a16="http://schemas.microsoft.com/office/drawing/2014/main" id="{3964CB35-C4DE-DB6E-CAEC-DE84552B44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08" y="2112"/>
                <a:ext cx="1767" cy="348"/>
                <a:chOff x="2217" y="2112"/>
                <a:chExt cx="1767" cy="348"/>
              </a:xfrm>
            </p:grpSpPr>
            <p:graphicFrame>
              <p:nvGraphicFramePr>
                <p:cNvPr id="54289" name="Object 18">
                  <a:extLst>
                    <a:ext uri="{FF2B5EF4-FFF2-40B4-BE49-F238E27FC236}">
                      <a16:creationId xmlns:a16="http://schemas.microsoft.com/office/drawing/2014/main" id="{867B01F7-63C5-337D-D96D-F43EF5BFA88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99" y="2124"/>
                <a:ext cx="573" cy="3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公式" r:id="rId8" imgW="393359" imgH="215713" progId="Equation.3">
                        <p:embed/>
                      </p:oleObj>
                    </mc:Choice>
                    <mc:Fallback>
                      <p:oleObj name="公式" r:id="rId8" imgW="393359" imgH="215713" progId="Equation.3">
                        <p:embed/>
                        <p:pic>
                          <p:nvPicPr>
                            <p:cNvPr id="0" name="Object 1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99" y="2124"/>
                              <a:ext cx="573" cy="3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4290" name="Rectangle 19">
                  <a:extLst>
                    <a:ext uri="{FF2B5EF4-FFF2-40B4-BE49-F238E27FC236}">
                      <a16:creationId xmlns:a16="http://schemas.microsoft.com/office/drawing/2014/main" id="{5387B0CC-DC01-C75C-E82C-25BB760EC5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" y="2117"/>
                  <a:ext cx="342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kumimoji="1" lang="zh-CN" altLang="en-US" sz="2800" b="1">
                      <a:latin typeface="Times New Roman" panose="02020603050405020304" pitchFamily="18" charset="0"/>
                      <a:ea typeface="楷体_GB2312" pitchFamily="49" charset="-122"/>
                    </a:rPr>
                    <a:t>由</a:t>
                  </a:r>
                </a:p>
              </p:txBody>
            </p:sp>
            <p:sp>
              <p:nvSpPr>
                <p:cNvPr id="54291" name="Rectangle 20">
                  <a:extLst>
                    <a:ext uri="{FF2B5EF4-FFF2-40B4-BE49-F238E27FC236}">
                      <a16:creationId xmlns:a16="http://schemas.microsoft.com/office/drawing/2014/main" id="{9EEE0823-3D31-2985-A2EF-0E0B72730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4" y="2112"/>
                  <a:ext cx="1020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kumimoji="1" lang="zh-CN" altLang="en-US" sz="2800" b="1">
                      <a:latin typeface="Times New Roman" panose="02020603050405020304" pitchFamily="18" charset="0"/>
                      <a:ea typeface="楷体_GB2312" pitchFamily="49" charset="-122"/>
                    </a:rPr>
                    <a:t>电路确定</a:t>
                  </a:r>
                </a:p>
              </p:txBody>
            </p:sp>
          </p:grpSp>
        </p:grpSp>
      </p:grpSp>
      <p:grpSp>
        <p:nvGrpSpPr>
          <p:cNvPr id="564245" name="Group 21">
            <a:extLst>
              <a:ext uri="{FF2B5EF4-FFF2-40B4-BE49-F238E27FC236}">
                <a16:creationId xmlns:a16="http://schemas.microsoft.com/office/drawing/2014/main" id="{D363753D-E367-9888-0381-1B6A2DFA6AAC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3657600"/>
            <a:ext cx="6426200" cy="534988"/>
            <a:chOff x="144" y="2304"/>
            <a:chExt cx="4048" cy="337"/>
          </a:xfrm>
        </p:grpSpPr>
        <p:sp>
          <p:nvSpPr>
            <p:cNvPr id="54281" name="Rectangle 22">
              <a:extLst>
                <a:ext uri="{FF2B5EF4-FFF2-40B4-BE49-F238E27FC236}">
                  <a16:creationId xmlns:a16="http://schemas.microsoft.com/office/drawing/2014/main" id="{DA25D758-EE48-2819-98E4-5AD40BB98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2304"/>
              <a:ext cx="10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稳态值：</a:t>
              </a:r>
            </a:p>
          </p:txBody>
        </p:sp>
        <p:sp>
          <p:nvSpPr>
            <p:cNvPr id="54282" name="Rectangle 23">
              <a:extLst>
                <a:ext uri="{FF2B5EF4-FFF2-40B4-BE49-F238E27FC236}">
                  <a16:creationId xmlns:a16="http://schemas.microsoft.com/office/drawing/2014/main" id="{0B9FD54F-84DE-F761-3D49-1190DA01E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314"/>
              <a:ext cx="3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换路后的稳态值由</a:t>
              </a:r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t</a:t>
              </a:r>
              <a:r>
                <a:rPr kumimoji="1" lang="en-US" altLang="zh-CN" sz="2400" b="1">
                  <a:latin typeface="Times New Roman" panose="02020603050405020304" pitchFamily="18" charset="0"/>
                  <a:ea typeface="楷体_GB2312" pitchFamily="49" charset="-122"/>
                </a:rPr>
                <a:t> = ∞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电路确定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4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4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4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4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4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4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27" grpId="0" animBg="1" autoUpdateAnimBg="0"/>
      <p:bldP spid="564228" grpId="0" autoUpdateAnimBg="0"/>
      <p:bldP spid="564229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灯片编号占位符 3">
            <a:extLst>
              <a:ext uri="{FF2B5EF4-FFF2-40B4-BE49-F238E27FC236}">
                <a16:creationId xmlns:a16="http://schemas.microsoft.com/office/drawing/2014/main" id="{F9A1B094-7760-29AC-3E6A-D36609BE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27B911-F048-4C83-8FB2-ABB7D08B473C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65250" name="Freeform 2">
            <a:extLst>
              <a:ext uri="{FF2B5EF4-FFF2-40B4-BE49-F238E27FC236}">
                <a16:creationId xmlns:a16="http://schemas.microsoft.com/office/drawing/2014/main" id="{4BA4A40B-929B-E511-6533-BF3E11EE3E50}"/>
              </a:ext>
            </a:extLst>
          </p:cNvPr>
          <p:cNvSpPr>
            <a:spLocks/>
          </p:cNvSpPr>
          <p:nvPr/>
        </p:nvSpPr>
        <p:spPr bwMode="auto">
          <a:xfrm flipV="1">
            <a:off x="6372225" y="4076700"/>
            <a:ext cx="2133600" cy="1447800"/>
          </a:xfrm>
          <a:custGeom>
            <a:avLst/>
            <a:gdLst>
              <a:gd name="T0" fmla="*/ 0 w 1968"/>
              <a:gd name="T1" fmla="*/ 2147483646 h 912"/>
              <a:gd name="T2" fmla="*/ 2147483646 w 1968"/>
              <a:gd name="T3" fmla="*/ 2147483646 h 912"/>
              <a:gd name="T4" fmla="*/ 2147483646 w 1968"/>
              <a:gd name="T5" fmla="*/ 0 h 9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68" h="912">
                <a:moveTo>
                  <a:pt x="0" y="912"/>
                </a:moveTo>
                <a:cubicBezTo>
                  <a:pt x="172" y="652"/>
                  <a:pt x="344" y="392"/>
                  <a:pt x="672" y="240"/>
                </a:cubicBezTo>
                <a:cubicBezTo>
                  <a:pt x="1000" y="88"/>
                  <a:pt x="1484" y="44"/>
                  <a:pt x="1968" y="0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5251" name="Freeform 3">
            <a:extLst>
              <a:ext uri="{FF2B5EF4-FFF2-40B4-BE49-F238E27FC236}">
                <a16:creationId xmlns:a16="http://schemas.microsoft.com/office/drawing/2014/main" id="{E0C9EF07-9DFB-DE2A-36F5-7732B87CB123}"/>
              </a:ext>
            </a:extLst>
          </p:cNvPr>
          <p:cNvSpPr>
            <a:spLocks/>
          </p:cNvSpPr>
          <p:nvPr/>
        </p:nvSpPr>
        <p:spPr bwMode="auto">
          <a:xfrm flipV="1">
            <a:off x="6621463" y="1033463"/>
            <a:ext cx="2025650" cy="1447800"/>
          </a:xfrm>
          <a:custGeom>
            <a:avLst/>
            <a:gdLst>
              <a:gd name="T0" fmla="*/ 0 w 1968"/>
              <a:gd name="T1" fmla="*/ 2147483646 h 912"/>
              <a:gd name="T2" fmla="*/ 2147483646 w 1968"/>
              <a:gd name="T3" fmla="*/ 2147483646 h 912"/>
              <a:gd name="T4" fmla="*/ 2147483646 w 1968"/>
              <a:gd name="T5" fmla="*/ 0 h 9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68" h="912">
                <a:moveTo>
                  <a:pt x="0" y="912"/>
                </a:moveTo>
                <a:cubicBezTo>
                  <a:pt x="172" y="652"/>
                  <a:pt x="344" y="392"/>
                  <a:pt x="672" y="240"/>
                </a:cubicBezTo>
                <a:cubicBezTo>
                  <a:pt x="1000" y="88"/>
                  <a:pt x="1484" y="44"/>
                  <a:pt x="1968" y="0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5252" name="Freeform 4">
            <a:extLst>
              <a:ext uri="{FF2B5EF4-FFF2-40B4-BE49-F238E27FC236}">
                <a16:creationId xmlns:a16="http://schemas.microsoft.com/office/drawing/2014/main" id="{697E5D06-5166-4506-2BB1-94A7A6ECA769}"/>
              </a:ext>
            </a:extLst>
          </p:cNvPr>
          <p:cNvSpPr>
            <a:spLocks/>
          </p:cNvSpPr>
          <p:nvPr/>
        </p:nvSpPr>
        <p:spPr bwMode="auto">
          <a:xfrm>
            <a:off x="2057400" y="4213225"/>
            <a:ext cx="2133600" cy="1447800"/>
          </a:xfrm>
          <a:custGeom>
            <a:avLst/>
            <a:gdLst>
              <a:gd name="T0" fmla="*/ 0 w 1968"/>
              <a:gd name="T1" fmla="*/ 2147483646 h 912"/>
              <a:gd name="T2" fmla="*/ 2147483646 w 1968"/>
              <a:gd name="T3" fmla="*/ 2147483646 h 912"/>
              <a:gd name="T4" fmla="*/ 2147483646 w 1968"/>
              <a:gd name="T5" fmla="*/ 0 h 9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68" h="912">
                <a:moveTo>
                  <a:pt x="0" y="912"/>
                </a:moveTo>
                <a:cubicBezTo>
                  <a:pt x="172" y="652"/>
                  <a:pt x="344" y="392"/>
                  <a:pt x="672" y="240"/>
                </a:cubicBezTo>
                <a:cubicBezTo>
                  <a:pt x="1000" y="88"/>
                  <a:pt x="1484" y="44"/>
                  <a:pt x="1968" y="0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5253" name="Freeform 5">
            <a:extLst>
              <a:ext uri="{FF2B5EF4-FFF2-40B4-BE49-F238E27FC236}">
                <a16:creationId xmlns:a16="http://schemas.microsoft.com/office/drawing/2014/main" id="{F3DE7579-270E-BCBA-C37E-6F45DFEA1A19}"/>
              </a:ext>
            </a:extLst>
          </p:cNvPr>
          <p:cNvSpPr>
            <a:spLocks/>
          </p:cNvSpPr>
          <p:nvPr/>
        </p:nvSpPr>
        <p:spPr bwMode="auto">
          <a:xfrm>
            <a:off x="2051050" y="1196975"/>
            <a:ext cx="2133600" cy="1433513"/>
          </a:xfrm>
          <a:custGeom>
            <a:avLst/>
            <a:gdLst>
              <a:gd name="T0" fmla="*/ 0 w 1968"/>
              <a:gd name="T1" fmla="*/ 2147483646 h 912"/>
              <a:gd name="T2" fmla="*/ 2147483646 w 1968"/>
              <a:gd name="T3" fmla="*/ 2147483646 h 912"/>
              <a:gd name="T4" fmla="*/ 2147483646 w 1968"/>
              <a:gd name="T5" fmla="*/ 0 h 9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68" h="912">
                <a:moveTo>
                  <a:pt x="0" y="912"/>
                </a:moveTo>
                <a:cubicBezTo>
                  <a:pt x="172" y="652"/>
                  <a:pt x="344" y="392"/>
                  <a:pt x="672" y="240"/>
                </a:cubicBezTo>
                <a:cubicBezTo>
                  <a:pt x="1000" y="88"/>
                  <a:pt x="1484" y="44"/>
                  <a:pt x="1968" y="0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65254" name="Group 6">
            <a:extLst>
              <a:ext uri="{FF2B5EF4-FFF2-40B4-BE49-F238E27FC236}">
                <a16:creationId xmlns:a16="http://schemas.microsoft.com/office/drawing/2014/main" id="{6493B158-D49A-9BEA-53A2-2D4FDBD4E285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620713"/>
            <a:ext cx="4151313" cy="2844800"/>
            <a:chOff x="84" y="192"/>
            <a:chExt cx="2604" cy="1878"/>
          </a:xfrm>
        </p:grpSpPr>
        <p:sp>
          <p:nvSpPr>
            <p:cNvPr id="55343" name="Text Box 7">
              <a:extLst>
                <a:ext uri="{FF2B5EF4-FFF2-40B4-BE49-F238E27FC236}">
                  <a16:creationId xmlns:a16="http://schemas.microsoft.com/office/drawing/2014/main" id="{E1208284-FF70-C430-7595-48025DCD7E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" y="1289"/>
              <a:ext cx="502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初值</a:t>
              </a:r>
            </a:p>
          </p:txBody>
        </p:sp>
        <p:grpSp>
          <p:nvGrpSpPr>
            <p:cNvPr id="55344" name="Group 8">
              <a:extLst>
                <a:ext uri="{FF2B5EF4-FFF2-40B4-BE49-F238E27FC236}">
                  <a16:creationId xmlns:a16="http://schemas.microsoft.com/office/drawing/2014/main" id="{994A7CDE-F75F-1876-F613-1E30E8756F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" y="192"/>
              <a:ext cx="2556" cy="1591"/>
              <a:chOff x="132" y="192"/>
              <a:chExt cx="2556" cy="1591"/>
            </a:xfrm>
          </p:grpSpPr>
          <p:sp>
            <p:nvSpPr>
              <p:cNvPr id="55348" name="Text Box 9">
                <a:extLst>
                  <a:ext uri="{FF2B5EF4-FFF2-40B4-BE49-F238E27FC236}">
                    <a16:creationId xmlns:a16="http://schemas.microsoft.com/office/drawing/2014/main" id="{36B8384B-EF7E-DC0E-9F6E-156FBC30EC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2" y="336"/>
                <a:ext cx="502" cy="3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终值</a:t>
                </a:r>
              </a:p>
            </p:txBody>
          </p:sp>
          <p:graphicFrame>
            <p:nvGraphicFramePr>
              <p:cNvPr id="55349" name="Object 10">
                <a:extLst>
                  <a:ext uri="{FF2B5EF4-FFF2-40B4-BE49-F238E27FC236}">
                    <a16:creationId xmlns:a16="http://schemas.microsoft.com/office/drawing/2014/main" id="{D80488FB-4348-7FA4-6A66-41983C2303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8" y="336"/>
              <a:ext cx="588" cy="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2" imgW="380835" imgH="203112" progId="Equation.3">
                      <p:embed/>
                    </p:oleObj>
                  </mc:Choice>
                  <mc:Fallback>
                    <p:oleObj name="公式" r:id="rId2" imgW="380835" imgH="203112" progId="Equation.3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8" y="336"/>
                            <a:ext cx="588" cy="3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350" name="Line 11">
                <a:extLst>
                  <a:ext uri="{FF2B5EF4-FFF2-40B4-BE49-F238E27FC236}">
                    <a16:creationId xmlns:a16="http://schemas.microsoft.com/office/drawing/2014/main" id="{CBD4907E-7FA2-B935-9D33-8AA0D80F94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1536"/>
                <a:ext cx="153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51" name="Line 12">
                <a:extLst>
                  <a:ext uri="{FF2B5EF4-FFF2-40B4-BE49-F238E27FC236}">
                    <a16:creationId xmlns:a16="http://schemas.microsoft.com/office/drawing/2014/main" id="{0709B7E1-94B7-B93F-9304-92A876F3B3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2" y="192"/>
                <a:ext cx="0" cy="136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52" name="Line 13">
                <a:extLst>
                  <a:ext uri="{FF2B5EF4-FFF2-40B4-BE49-F238E27FC236}">
                    <a16:creationId xmlns:a16="http://schemas.microsoft.com/office/drawing/2014/main" id="{334CD577-33FB-05A4-6F8F-33B4DA3481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564"/>
                <a:ext cx="134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53" name="Text Box 14">
                <a:extLst>
                  <a:ext uri="{FF2B5EF4-FFF2-40B4-BE49-F238E27FC236}">
                    <a16:creationId xmlns:a16="http://schemas.microsoft.com/office/drawing/2014/main" id="{777C7C84-BC74-23DD-2584-3A7F25F6B1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0" y="1164"/>
                <a:ext cx="177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zh-CN" sz="2800" b="1" i="1">
                    <a:latin typeface="Times New Roman" panose="02020603050405020304" pitchFamily="18" charset="0"/>
                    <a:ea typeface="楷体_GB2312" pitchFamily="49" charset="-122"/>
                  </a:rPr>
                  <a:t>t</a:t>
                </a:r>
              </a:p>
            </p:txBody>
          </p:sp>
          <p:sp>
            <p:nvSpPr>
              <p:cNvPr id="55354" name="Text Box 15">
                <a:extLst>
                  <a:ext uri="{FF2B5EF4-FFF2-40B4-BE49-F238E27FC236}">
                    <a16:creationId xmlns:a16="http://schemas.microsoft.com/office/drawing/2014/main" id="{4A5BB0AE-675A-8679-B117-B27BC0F1FC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" y="1440"/>
                <a:ext cx="227" cy="3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zh-CN" sz="2800" b="1" i="1">
                    <a:latin typeface="Times New Roman" panose="02020603050405020304" pitchFamily="18" charset="0"/>
                    <a:ea typeface="楷体_GB2312" pitchFamily="49" charset="-122"/>
                  </a:rPr>
                  <a:t>o</a:t>
                </a:r>
              </a:p>
            </p:txBody>
          </p:sp>
          <p:graphicFrame>
            <p:nvGraphicFramePr>
              <p:cNvPr id="55355" name="Object 16">
                <a:extLst>
                  <a:ext uri="{FF2B5EF4-FFF2-40B4-BE49-F238E27FC236}">
                    <a16:creationId xmlns:a16="http://schemas.microsoft.com/office/drawing/2014/main" id="{615F1C6F-466E-FD73-C37E-A487C7459C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6" y="1272"/>
              <a:ext cx="720" cy="3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4" imgW="418918" imgH="215806" progId="Equation.3">
                      <p:embed/>
                    </p:oleObj>
                  </mc:Choice>
                  <mc:Fallback>
                    <p:oleObj name="公式" r:id="rId4" imgW="418918" imgH="215806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" y="1272"/>
                            <a:ext cx="720" cy="3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5345" name="Group 17">
              <a:extLst>
                <a:ext uri="{FF2B5EF4-FFF2-40B4-BE49-F238E27FC236}">
                  <a16:creationId xmlns:a16="http://schemas.microsoft.com/office/drawing/2014/main" id="{4840927F-9199-29DA-A3D1-5F0BF2350A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" y="1728"/>
              <a:ext cx="2422" cy="342"/>
              <a:chOff x="230" y="1680"/>
              <a:chExt cx="2422" cy="342"/>
            </a:xfrm>
          </p:grpSpPr>
          <p:graphicFrame>
            <p:nvGraphicFramePr>
              <p:cNvPr id="55346" name="Object 18">
                <a:extLst>
                  <a:ext uri="{FF2B5EF4-FFF2-40B4-BE49-F238E27FC236}">
                    <a16:creationId xmlns:a16="http://schemas.microsoft.com/office/drawing/2014/main" id="{CFAE8495-90BD-8993-2B25-F05FF7344CF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0" y="1680"/>
              <a:ext cx="999" cy="3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6" imgW="523850" imgH="95136" progId="Equation.3">
                      <p:embed/>
                    </p:oleObj>
                  </mc:Choice>
                  <mc:Fallback>
                    <p:oleObj name="公式" r:id="rId6" imgW="523850" imgH="95136" progId="Equation.3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0" y="1680"/>
                            <a:ext cx="999" cy="3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347" name="Text Box 19">
                <a:extLst>
                  <a:ext uri="{FF2B5EF4-FFF2-40B4-BE49-F238E27FC236}">
                    <a16:creationId xmlns:a16="http://schemas.microsoft.com/office/drawing/2014/main" id="{9A0DBC17-A18A-29B0-36B8-F6FF565EC1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64" y="1680"/>
                <a:ext cx="1488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8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零状态响应</a:t>
                </a:r>
              </a:p>
            </p:txBody>
          </p:sp>
        </p:grpSp>
      </p:grpSp>
      <p:grpSp>
        <p:nvGrpSpPr>
          <p:cNvPr id="565268" name="Group 20">
            <a:extLst>
              <a:ext uri="{FF2B5EF4-FFF2-40B4-BE49-F238E27FC236}">
                <a16:creationId xmlns:a16="http://schemas.microsoft.com/office/drawing/2014/main" id="{C5FFD55A-DDC6-DAD0-6DB8-9A35B10D1938}"/>
              </a:ext>
            </a:extLst>
          </p:cNvPr>
          <p:cNvGrpSpPr>
            <a:grpSpLocks/>
          </p:cNvGrpSpPr>
          <p:nvPr/>
        </p:nvGrpSpPr>
        <p:grpSpPr bwMode="auto">
          <a:xfrm>
            <a:off x="4716463" y="549275"/>
            <a:ext cx="4427537" cy="2951163"/>
            <a:chOff x="3016" y="192"/>
            <a:chExt cx="2636" cy="1966"/>
          </a:xfrm>
        </p:grpSpPr>
        <p:sp>
          <p:nvSpPr>
            <p:cNvPr id="55332" name="Text Box 21">
              <a:extLst>
                <a:ext uri="{FF2B5EF4-FFF2-40B4-BE49-F238E27FC236}">
                  <a16:creationId xmlns:a16="http://schemas.microsoft.com/office/drawing/2014/main" id="{9F806886-D208-D281-EFF9-3016BE83A4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0" y="1344"/>
              <a:ext cx="476" cy="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终值</a:t>
              </a:r>
            </a:p>
          </p:txBody>
        </p:sp>
        <p:graphicFrame>
          <p:nvGraphicFramePr>
            <p:cNvPr id="55333" name="Object 22">
              <a:extLst>
                <a:ext uri="{FF2B5EF4-FFF2-40B4-BE49-F238E27FC236}">
                  <a16:creationId xmlns:a16="http://schemas.microsoft.com/office/drawing/2014/main" id="{F6AEA70C-FC3B-0A78-D418-C0AE9EA75B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22" y="1308"/>
            <a:ext cx="588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380835" imgH="203112" progId="Equation.3">
                    <p:embed/>
                  </p:oleObj>
                </mc:Choice>
                <mc:Fallback>
                  <p:oleObj name="公式" r:id="rId8" imgW="380835" imgH="203112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2" y="1308"/>
                          <a:ext cx="588" cy="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34" name="Text Box 23">
              <a:extLst>
                <a:ext uri="{FF2B5EF4-FFF2-40B4-BE49-F238E27FC236}">
                  <a16:creationId xmlns:a16="http://schemas.microsoft.com/office/drawing/2014/main" id="{8DCD0158-18AD-CB85-1CA8-CD5D8F57B4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" y="438"/>
              <a:ext cx="476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初值</a:t>
              </a:r>
            </a:p>
          </p:txBody>
        </p:sp>
        <p:sp>
          <p:nvSpPr>
            <p:cNvPr id="55335" name="Line 24">
              <a:extLst>
                <a:ext uri="{FF2B5EF4-FFF2-40B4-BE49-F238E27FC236}">
                  <a16:creationId xmlns:a16="http://schemas.microsoft.com/office/drawing/2014/main" id="{8F5F5FC2-18D3-21FA-047B-6B88A5A3F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6" y="1536"/>
              <a:ext cx="15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36" name="Line 25">
              <a:extLst>
                <a:ext uri="{FF2B5EF4-FFF2-40B4-BE49-F238E27FC236}">
                  <a16:creationId xmlns:a16="http://schemas.microsoft.com/office/drawing/2014/main" id="{19F9EB4F-E5E4-E7EA-842C-2D745CCEF7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6" y="192"/>
              <a:ext cx="0" cy="136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37" name="Text Box 26">
              <a:extLst>
                <a:ext uri="{FF2B5EF4-FFF2-40B4-BE49-F238E27FC236}">
                  <a16:creationId xmlns:a16="http://schemas.microsoft.com/office/drawing/2014/main" id="{4A2BF09D-FF76-7BC0-2553-C9F4494AB9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6" y="1152"/>
              <a:ext cx="169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楷体_GB2312" pitchFamily="49" charset="-122"/>
                </a:rPr>
                <a:t>t</a:t>
              </a:r>
            </a:p>
          </p:txBody>
        </p:sp>
        <p:sp>
          <p:nvSpPr>
            <p:cNvPr id="55338" name="Text Box 27">
              <a:extLst>
                <a:ext uri="{FF2B5EF4-FFF2-40B4-BE49-F238E27FC236}">
                  <a16:creationId xmlns:a16="http://schemas.microsoft.com/office/drawing/2014/main" id="{97E50F9A-E7CD-F9E5-BC1A-930456372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4" y="1440"/>
              <a:ext cx="215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楷体_GB2312" pitchFamily="49" charset="-122"/>
                </a:rPr>
                <a:t>o</a:t>
              </a:r>
            </a:p>
          </p:txBody>
        </p:sp>
        <p:graphicFrame>
          <p:nvGraphicFramePr>
            <p:cNvPr id="55339" name="Object 28">
              <a:extLst>
                <a:ext uri="{FF2B5EF4-FFF2-40B4-BE49-F238E27FC236}">
                  <a16:creationId xmlns:a16="http://schemas.microsoft.com/office/drawing/2014/main" id="{4BE1DDBC-07D7-8931-9F16-CD9CB2C65EF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12" y="408"/>
            <a:ext cx="720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418918" imgH="215806" progId="Equation.3">
                    <p:embed/>
                  </p:oleObj>
                </mc:Choice>
                <mc:Fallback>
                  <p:oleObj name="公式" r:id="rId9" imgW="418918" imgH="215806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2" y="408"/>
                          <a:ext cx="720" cy="3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5340" name="Group 29">
              <a:extLst>
                <a:ext uri="{FF2B5EF4-FFF2-40B4-BE49-F238E27FC236}">
                  <a16:creationId xmlns:a16="http://schemas.microsoft.com/office/drawing/2014/main" id="{C81EDFCE-A2CD-EC62-C3E1-2E690AFAC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0" y="1764"/>
              <a:ext cx="2352" cy="394"/>
              <a:chOff x="3096" y="1680"/>
              <a:chExt cx="2352" cy="394"/>
            </a:xfrm>
          </p:grpSpPr>
          <p:graphicFrame>
            <p:nvGraphicFramePr>
              <p:cNvPr id="55341" name="Object 30">
                <a:extLst>
                  <a:ext uri="{FF2B5EF4-FFF2-40B4-BE49-F238E27FC236}">
                    <a16:creationId xmlns:a16="http://schemas.microsoft.com/office/drawing/2014/main" id="{EEFCDE82-DB7B-50A7-D619-541E6ABE73C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96" y="1680"/>
              <a:ext cx="1200" cy="3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0" imgW="485649" imgH="76184" progId="Equation.3">
                      <p:embed/>
                    </p:oleObj>
                  </mc:Choice>
                  <mc:Fallback>
                    <p:oleObj name="公式" r:id="rId10" imgW="485649" imgH="76184" progId="Equation.3">
                      <p:embed/>
                      <p:pic>
                        <p:nvPicPr>
                          <p:cNvPr id="0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96" y="1680"/>
                            <a:ext cx="1200" cy="39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342" name="Text Box 31">
                <a:extLst>
                  <a:ext uri="{FF2B5EF4-FFF2-40B4-BE49-F238E27FC236}">
                    <a16:creationId xmlns:a16="http://schemas.microsoft.com/office/drawing/2014/main" id="{03E4CED0-0151-8A89-5E97-BEAACFCE71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00" y="1680"/>
                <a:ext cx="1248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8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零输入响应</a:t>
                </a:r>
              </a:p>
            </p:txBody>
          </p:sp>
        </p:grpSp>
      </p:grpSp>
      <p:sp>
        <p:nvSpPr>
          <p:cNvPr id="565280" name="Line 32">
            <a:extLst>
              <a:ext uri="{FF2B5EF4-FFF2-40B4-BE49-F238E27FC236}">
                <a16:creationId xmlns:a16="http://schemas.microsoft.com/office/drawing/2014/main" id="{7EE36DA9-5818-6DFA-AE95-2C32BDE73E9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3505200"/>
            <a:ext cx="9144000" cy="0"/>
          </a:xfrm>
          <a:prstGeom prst="line">
            <a:avLst/>
          </a:prstGeom>
          <a:noFill/>
          <a:ln w="9525">
            <a:solidFill>
              <a:srgbClr val="3399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5281" name="Line 33">
            <a:extLst>
              <a:ext uri="{FF2B5EF4-FFF2-40B4-BE49-F238E27FC236}">
                <a16:creationId xmlns:a16="http://schemas.microsoft.com/office/drawing/2014/main" id="{A3CE8CA7-F03A-B1BB-0853-D5255807E5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0"/>
            <a:ext cx="0" cy="6858000"/>
          </a:xfrm>
          <a:prstGeom prst="line">
            <a:avLst/>
          </a:prstGeom>
          <a:noFill/>
          <a:ln w="9525">
            <a:solidFill>
              <a:srgbClr val="3399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65282" name="Group 34">
            <a:extLst>
              <a:ext uri="{FF2B5EF4-FFF2-40B4-BE49-F238E27FC236}">
                <a16:creationId xmlns:a16="http://schemas.microsoft.com/office/drawing/2014/main" id="{D41F9E5C-3C16-101F-4F82-36402DBF1AE7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3644900"/>
            <a:ext cx="4210050" cy="2779713"/>
            <a:chOff x="180" y="2400"/>
            <a:chExt cx="2652" cy="1751"/>
          </a:xfrm>
        </p:grpSpPr>
        <p:sp>
          <p:nvSpPr>
            <p:cNvPr id="55321" name="Text Box 35">
              <a:extLst>
                <a:ext uri="{FF2B5EF4-FFF2-40B4-BE49-F238E27FC236}">
                  <a16:creationId xmlns:a16="http://schemas.microsoft.com/office/drawing/2014/main" id="{BFFAED69-F5F5-8CA1-398D-F00D14258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" y="2536"/>
              <a:ext cx="5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终值</a:t>
              </a:r>
            </a:p>
          </p:txBody>
        </p:sp>
        <p:graphicFrame>
          <p:nvGraphicFramePr>
            <p:cNvPr id="55322" name="Object 36">
              <a:extLst>
                <a:ext uri="{FF2B5EF4-FFF2-40B4-BE49-F238E27FC236}">
                  <a16:creationId xmlns:a16="http://schemas.microsoft.com/office/drawing/2014/main" id="{D5128569-0882-839E-C0C6-754E8280A6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3" y="2512"/>
            <a:ext cx="587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380835" imgH="203112" progId="Equation.3">
                    <p:embed/>
                  </p:oleObj>
                </mc:Choice>
                <mc:Fallback>
                  <p:oleObj name="公式" r:id="rId12" imgW="380835" imgH="203112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3" y="2512"/>
                          <a:ext cx="587" cy="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23" name="Text Box 37">
              <a:extLst>
                <a:ext uri="{FF2B5EF4-FFF2-40B4-BE49-F238E27FC236}">
                  <a16:creationId xmlns:a16="http://schemas.microsoft.com/office/drawing/2014/main" id="{63FB0149-4262-8090-326A-4A278974F7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501"/>
              <a:ext cx="5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初值</a:t>
              </a:r>
            </a:p>
          </p:txBody>
        </p:sp>
        <p:sp>
          <p:nvSpPr>
            <p:cNvPr id="55324" name="Line 38">
              <a:extLst>
                <a:ext uri="{FF2B5EF4-FFF2-40B4-BE49-F238E27FC236}">
                  <a16:creationId xmlns:a16="http://schemas.microsoft.com/office/drawing/2014/main" id="{09C74D3D-E383-AFE1-FF48-81CEF03A9D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3136"/>
              <a:ext cx="15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5" name="Line 39">
              <a:extLst>
                <a:ext uri="{FF2B5EF4-FFF2-40B4-BE49-F238E27FC236}">
                  <a16:creationId xmlns:a16="http://schemas.microsoft.com/office/drawing/2014/main" id="{CBDEFC82-ADBE-B299-61E0-51427F6A9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2400"/>
              <a:ext cx="0" cy="136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6" name="Line 40">
              <a:extLst>
                <a:ext uri="{FF2B5EF4-FFF2-40B4-BE49-F238E27FC236}">
                  <a16:creationId xmlns:a16="http://schemas.microsoft.com/office/drawing/2014/main" id="{70F1A2E2-156F-19C7-99A2-7244BA2103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716"/>
              <a:ext cx="13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7" name="Text Box 41">
              <a:extLst>
                <a:ext uri="{FF2B5EF4-FFF2-40B4-BE49-F238E27FC236}">
                  <a16:creationId xmlns:a16="http://schemas.microsoft.com/office/drawing/2014/main" id="{471AE606-9D80-4559-F973-77052D02B1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2" y="3088"/>
              <a:ext cx="1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楷体_GB2312" pitchFamily="49" charset="-122"/>
                </a:rPr>
                <a:t>t</a:t>
              </a:r>
            </a:p>
          </p:txBody>
        </p:sp>
        <p:graphicFrame>
          <p:nvGraphicFramePr>
            <p:cNvPr id="55328" name="Object 42">
              <a:extLst>
                <a:ext uri="{FF2B5EF4-FFF2-40B4-BE49-F238E27FC236}">
                  <a16:creationId xmlns:a16="http://schemas.microsoft.com/office/drawing/2014/main" id="{C797BE47-25B3-D365-76A1-2833D6A4E7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88" y="3460"/>
            <a:ext cx="720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418918" imgH="215806" progId="Equation.3">
                    <p:embed/>
                  </p:oleObj>
                </mc:Choice>
                <mc:Fallback>
                  <p:oleObj name="公式" r:id="rId13" imgW="418918" imgH="215806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8" y="3460"/>
                          <a:ext cx="720" cy="3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5329" name="Group 43">
              <a:extLst>
                <a:ext uri="{FF2B5EF4-FFF2-40B4-BE49-F238E27FC236}">
                  <a16:creationId xmlns:a16="http://schemas.microsoft.com/office/drawing/2014/main" id="{819F0CFB-853E-18FC-69EA-CEFD75FB5C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" y="3744"/>
              <a:ext cx="2620" cy="407"/>
              <a:chOff x="180" y="3744"/>
              <a:chExt cx="2620" cy="407"/>
            </a:xfrm>
          </p:grpSpPr>
          <p:graphicFrame>
            <p:nvGraphicFramePr>
              <p:cNvPr id="55330" name="Object 44">
                <a:extLst>
                  <a:ext uri="{FF2B5EF4-FFF2-40B4-BE49-F238E27FC236}">
                    <a16:creationId xmlns:a16="http://schemas.microsoft.com/office/drawing/2014/main" id="{56E7DDC1-8A88-5500-AF32-213EA7749CE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0" y="3744"/>
              <a:ext cx="1704" cy="4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4" imgW="790503" imgH="95136" progId="Equation.3">
                      <p:embed/>
                    </p:oleObj>
                  </mc:Choice>
                  <mc:Fallback>
                    <p:oleObj name="公式" r:id="rId14" imgW="790503" imgH="95136" progId="Equation.3">
                      <p:embed/>
                      <p:pic>
                        <p:nvPicPr>
                          <p:cNvPr id="0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0" y="3744"/>
                            <a:ext cx="1704" cy="4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331" name="Rectangle 45">
                <a:extLst>
                  <a:ext uri="{FF2B5EF4-FFF2-40B4-BE49-F238E27FC236}">
                    <a16:creationId xmlns:a16="http://schemas.microsoft.com/office/drawing/2014/main" id="{60A944BE-1E40-7DDE-0EF4-B0F65B6A1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8" y="3756"/>
                <a:ext cx="101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8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的全响应</a:t>
                </a:r>
              </a:p>
            </p:txBody>
          </p:sp>
        </p:grpSp>
      </p:grpSp>
      <p:grpSp>
        <p:nvGrpSpPr>
          <p:cNvPr id="565294" name="Group 46">
            <a:extLst>
              <a:ext uri="{FF2B5EF4-FFF2-40B4-BE49-F238E27FC236}">
                <a16:creationId xmlns:a16="http://schemas.microsoft.com/office/drawing/2014/main" id="{3134CA43-8FCB-8B08-5C2C-727CEA121170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3573463"/>
            <a:ext cx="4321175" cy="2735262"/>
            <a:chOff x="2880" y="2352"/>
            <a:chExt cx="2675" cy="1764"/>
          </a:xfrm>
        </p:grpSpPr>
        <p:sp>
          <p:nvSpPr>
            <p:cNvPr id="55310" name="Text Box 47">
              <a:extLst>
                <a:ext uri="{FF2B5EF4-FFF2-40B4-BE49-F238E27FC236}">
                  <a16:creationId xmlns:a16="http://schemas.microsoft.com/office/drawing/2014/main" id="{4FAAD6A1-3A8B-3653-1505-B40D9844B8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2" y="3432"/>
              <a:ext cx="491" cy="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终值</a:t>
              </a:r>
            </a:p>
          </p:txBody>
        </p:sp>
        <p:graphicFrame>
          <p:nvGraphicFramePr>
            <p:cNvPr id="55311" name="Object 48">
              <a:extLst>
                <a:ext uri="{FF2B5EF4-FFF2-40B4-BE49-F238E27FC236}">
                  <a16:creationId xmlns:a16="http://schemas.microsoft.com/office/drawing/2014/main" id="{BC446724-124A-174F-02F7-57F3617BD60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75" y="3444"/>
            <a:ext cx="588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380835" imgH="203112" progId="Equation.3">
                    <p:embed/>
                  </p:oleObj>
                </mc:Choice>
                <mc:Fallback>
                  <p:oleObj name="公式" r:id="rId16" imgW="380835" imgH="203112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5" y="3444"/>
                          <a:ext cx="588" cy="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12" name="Text Box 49">
              <a:extLst>
                <a:ext uri="{FF2B5EF4-FFF2-40B4-BE49-F238E27FC236}">
                  <a16:creationId xmlns:a16="http://schemas.microsoft.com/office/drawing/2014/main" id="{3D4C19D5-23DC-2C5B-9EC8-1938281270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520"/>
              <a:ext cx="491" cy="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初值</a:t>
              </a:r>
            </a:p>
          </p:txBody>
        </p:sp>
        <p:sp>
          <p:nvSpPr>
            <p:cNvPr id="55313" name="Line 50">
              <a:extLst>
                <a:ext uri="{FF2B5EF4-FFF2-40B4-BE49-F238E27FC236}">
                  <a16:creationId xmlns:a16="http://schemas.microsoft.com/office/drawing/2014/main" id="{D9F8F5BC-5525-FA65-4C27-FA15906309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4" y="3088"/>
              <a:ext cx="153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4" name="Line 51">
              <a:extLst>
                <a:ext uri="{FF2B5EF4-FFF2-40B4-BE49-F238E27FC236}">
                  <a16:creationId xmlns:a16="http://schemas.microsoft.com/office/drawing/2014/main" id="{3BFD1A57-FD81-E149-A9D4-8C1A4ADED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74" y="2352"/>
              <a:ext cx="0" cy="136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5" name="Line 52">
              <a:extLst>
                <a:ext uri="{FF2B5EF4-FFF2-40B4-BE49-F238E27FC236}">
                  <a16:creationId xmlns:a16="http://schemas.microsoft.com/office/drawing/2014/main" id="{F0B6CF86-B50E-BE27-81AE-6EDEF27C94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8" y="3648"/>
              <a:ext cx="134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6" name="Text Box 53">
              <a:extLst>
                <a:ext uri="{FF2B5EF4-FFF2-40B4-BE49-F238E27FC236}">
                  <a16:creationId xmlns:a16="http://schemas.microsoft.com/office/drawing/2014/main" id="{66B1C5F9-9612-684C-2624-5D905F47D5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" y="3040"/>
              <a:ext cx="174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  <a:ea typeface="楷体_GB2312" pitchFamily="49" charset="-122"/>
                </a:rPr>
                <a:t>t</a:t>
              </a:r>
            </a:p>
          </p:txBody>
        </p:sp>
        <p:graphicFrame>
          <p:nvGraphicFramePr>
            <p:cNvPr id="55317" name="Object 54">
              <a:extLst>
                <a:ext uri="{FF2B5EF4-FFF2-40B4-BE49-F238E27FC236}">
                  <a16:creationId xmlns:a16="http://schemas.microsoft.com/office/drawing/2014/main" id="{F58CAD7B-E07B-2AA1-3607-5E284505C9E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64" y="2496"/>
            <a:ext cx="720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7" imgW="418918" imgH="215806" progId="Equation.3">
                    <p:embed/>
                  </p:oleObj>
                </mc:Choice>
                <mc:Fallback>
                  <p:oleObj name="公式" r:id="rId17" imgW="418918" imgH="215806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2496"/>
                          <a:ext cx="720" cy="3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5318" name="Group 55">
              <a:extLst>
                <a:ext uri="{FF2B5EF4-FFF2-40B4-BE49-F238E27FC236}">
                  <a16:creationId xmlns:a16="http://schemas.microsoft.com/office/drawing/2014/main" id="{AF10DC8A-6CB3-90EF-997D-3199525A78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6" y="3744"/>
              <a:ext cx="2469" cy="372"/>
              <a:chOff x="3086" y="3744"/>
              <a:chExt cx="2469" cy="372"/>
            </a:xfrm>
          </p:grpSpPr>
          <p:graphicFrame>
            <p:nvGraphicFramePr>
              <p:cNvPr id="55319" name="Object 56">
                <a:extLst>
                  <a:ext uri="{FF2B5EF4-FFF2-40B4-BE49-F238E27FC236}">
                    <a16:creationId xmlns:a16="http://schemas.microsoft.com/office/drawing/2014/main" id="{34BE27DD-AC32-AB01-D70A-33C5C9F9FCE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86" y="3744"/>
              <a:ext cx="1557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8" imgW="790503" imgH="95136" progId="Equation.3">
                      <p:embed/>
                    </p:oleObj>
                  </mc:Choice>
                  <mc:Fallback>
                    <p:oleObj name="公式" r:id="rId18" imgW="790503" imgH="95136" progId="Equation.3">
                      <p:embed/>
                      <p:pic>
                        <p:nvPicPr>
                          <p:cNvPr id="0" name="Object 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86" y="3744"/>
                            <a:ext cx="1557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320" name="Rectangle 57">
                <a:extLst>
                  <a:ext uri="{FF2B5EF4-FFF2-40B4-BE49-F238E27FC236}">
                    <a16:creationId xmlns:a16="http://schemas.microsoft.com/office/drawing/2014/main" id="{DC455000-D004-D615-DDC6-58A4D503F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753"/>
                <a:ext cx="995" cy="3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8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的全响应</a:t>
                </a:r>
              </a:p>
            </p:txBody>
          </p:sp>
        </p:grpSp>
      </p:grpSp>
      <p:sp>
        <p:nvSpPr>
          <p:cNvPr id="565306" name="Text Box 58">
            <a:extLst>
              <a:ext uri="{FF2B5EF4-FFF2-40B4-BE49-F238E27FC236}">
                <a16:creationId xmlns:a16="http://schemas.microsoft.com/office/drawing/2014/main" id="{9CA27E9B-7367-AB85-D6D2-A57303E38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2.  </a:t>
            </a:r>
            <a:r>
              <a:rPr kumimoji="1" lang="en-US" altLang="zh-CN" sz="2800" b="1" i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kumimoji="1" lang="en-US" altLang="zh-CN" sz="2800" b="1" i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）的变化曲线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5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65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5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5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65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65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65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65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65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65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306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3">
            <a:extLst>
              <a:ext uri="{FF2B5EF4-FFF2-40B4-BE49-F238E27FC236}">
                <a16:creationId xmlns:a16="http://schemas.microsoft.com/office/drawing/2014/main" id="{1628A66A-806F-E24C-7B9E-C294F74B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563E596-DA2F-42A6-A0EF-1550F337F053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aphicFrame>
        <p:nvGraphicFramePr>
          <p:cNvPr id="566274" name="Object 2">
            <a:hlinkClick r:id="" action="ppaction://ole?verb=0"/>
            <a:extLst>
              <a:ext uri="{FF2B5EF4-FFF2-40B4-BE49-F238E27FC236}">
                <a16:creationId xmlns:a16="http://schemas.microsoft.com/office/drawing/2014/main" id="{737DFB7D-3D7D-242F-9F52-ED6553F67D17}"/>
              </a:ext>
            </a:extLst>
          </p:cNvPr>
          <p:cNvGraphicFramePr>
            <a:graphicFrameLocks/>
          </p:cNvGraphicFramePr>
          <p:nvPr/>
        </p:nvGraphicFramePr>
        <p:xfrm>
          <a:off x="1547813" y="4076700"/>
          <a:ext cx="5961062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514437" imgH="323688" progId="Equation.3">
                  <p:embed/>
                </p:oleObj>
              </mc:Choice>
              <mc:Fallback>
                <p:oleObj name="公式" r:id="rId2" imgW="1514437" imgH="323688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076700"/>
                        <a:ext cx="5961062" cy="15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6275" name="Group 3">
            <a:extLst>
              <a:ext uri="{FF2B5EF4-FFF2-40B4-BE49-F238E27FC236}">
                <a16:creationId xmlns:a16="http://schemas.microsoft.com/office/drawing/2014/main" id="{72BDDF70-8C3E-F429-D264-612655275F9D}"/>
              </a:ext>
            </a:extLst>
          </p:cNvPr>
          <p:cNvGrpSpPr>
            <a:grpSpLocks/>
          </p:cNvGrpSpPr>
          <p:nvPr/>
        </p:nvGrpSpPr>
        <p:grpSpPr bwMode="auto">
          <a:xfrm>
            <a:off x="1258888" y="909638"/>
            <a:ext cx="2376487" cy="647700"/>
            <a:chOff x="816" y="644"/>
            <a:chExt cx="1538" cy="408"/>
          </a:xfrm>
        </p:grpSpPr>
        <p:graphicFrame>
          <p:nvGraphicFramePr>
            <p:cNvPr id="56361" name="Object 4">
              <a:extLst>
                <a:ext uri="{FF2B5EF4-FFF2-40B4-BE49-F238E27FC236}">
                  <a16:creationId xmlns:a16="http://schemas.microsoft.com/office/drawing/2014/main" id="{36B47AC7-787B-E99D-B594-606E4D3354C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66" y="644"/>
            <a:ext cx="988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381000" imgH="228600" progId="Equation.3">
                    <p:embed/>
                  </p:oleObj>
                </mc:Choice>
                <mc:Fallback>
                  <p:oleObj name="公式" r:id="rId4" imgW="381000" imgH="2286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6" y="644"/>
                          <a:ext cx="988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62" name="Text Box 5">
              <a:extLst>
                <a:ext uri="{FF2B5EF4-FFF2-40B4-BE49-F238E27FC236}">
                  <a16:creationId xmlns:a16="http://schemas.microsoft.com/office/drawing/2014/main" id="{E11329E9-25C5-F01E-A5B6-1932DED870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688"/>
              <a:ext cx="6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itchFamily="49" charset="-122"/>
                </a:rPr>
                <a:t>求：</a:t>
              </a:r>
            </a:p>
          </p:txBody>
        </p:sp>
      </p:grpSp>
      <p:sp>
        <p:nvSpPr>
          <p:cNvPr id="566278" name="Oval 6">
            <a:extLst>
              <a:ext uri="{FF2B5EF4-FFF2-40B4-BE49-F238E27FC236}">
                <a16:creationId xmlns:a16="http://schemas.microsoft.com/office/drawing/2014/main" id="{A0A3866E-3A2E-FF02-BB8A-64BA02EDA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723900" cy="70485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zh-CN" altLang="en-US" sz="36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例</a:t>
            </a:r>
          </a:p>
        </p:txBody>
      </p:sp>
      <p:sp>
        <p:nvSpPr>
          <p:cNvPr id="566279" name="Text Box 7">
            <a:extLst>
              <a:ext uri="{FF2B5EF4-FFF2-40B4-BE49-F238E27FC236}">
                <a16:creationId xmlns:a16="http://schemas.microsoft.com/office/drawing/2014/main" id="{6270F1CC-B077-F83C-DEB3-EFABC3A78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549275"/>
            <a:ext cx="7521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已知：开关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S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原处于闭合状态，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t=0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时打开。</a:t>
            </a:r>
          </a:p>
        </p:txBody>
      </p:sp>
      <p:grpSp>
        <p:nvGrpSpPr>
          <p:cNvPr id="566280" name="Group 8">
            <a:extLst>
              <a:ext uri="{FF2B5EF4-FFF2-40B4-BE49-F238E27FC236}">
                <a16:creationId xmlns:a16="http://schemas.microsoft.com/office/drawing/2014/main" id="{07C43670-FE5D-57BE-8CBF-182A31A3CD50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484313"/>
            <a:ext cx="4800600" cy="2540000"/>
            <a:chOff x="2736" y="332"/>
            <a:chExt cx="3024" cy="1600"/>
          </a:xfrm>
        </p:grpSpPr>
        <p:sp>
          <p:nvSpPr>
            <p:cNvPr id="56328" name="Rectangle 9">
              <a:extLst>
                <a:ext uri="{FF2B5EF4-FFF2-40B4-BE49-F238E27FC236}">
                  <a16:creationId xmlns:a16="http://schemas.microsoft.com/office/drawing/2014/main" id="{5C8A0733-51C6-BF8C-B20A-13B495B06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056"/>
              <a:ext cx="404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E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 useBgFill="1">
          <p:nvSpPr>
            <p:cNvPr id="56329" name="Oval 10">
              <a:extLst>
                <a:ext uri="{FF2B5EF4-FFF2-40B4-BE49-F238E27FC236}">
                  <a16:creationId xmlns:a16="http://schemas.microsoft.com/office/drawing/2014/main" id="{10FA8179-A2D9-59DC-BA10-1B7F792F9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4" y="1145"/>
              <a:ext cx="303" cy="291"/>
            </a:xfrm>
            <a:prstGeom prst="ellipse">
              <a:avLst/>
            </a:prstGeom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6330" name="Line 11">
              <a:extLst>
                <a:ext uri="{FF2B5EF4-FFF2-40B4-BE49-F238E27FC236}">
                  <a16:creationId xmlns:a16="http://schemas.microsoft.com/office/drawing/2014/main" id="{2D8DF825-987E-7312-D144-BC02FCC933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4" y="732"/>
              <a:ext cx="0" cy="1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1" name="Rectangle 12">
              <a:extLst>
                <a:ext uri="{FF2B5EF4-FFF2-40B4-BE49-F238E27FC236}">
                  <a16:creationId xmlns:a16="http://schemas.microsoft.com/office/drawing/2014/main" id="{AE2AD2CD-2DC6-44E8-BF19-7299280F0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4" y="1263"/>
              <a:ext cx="34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6332" name="Rectangle 13">
              <a:extLst>
                <a:ext uri="{FF2B5EF4-FFF2-40B4-BE49-F238E27FC236}">
                  <a16:creationId xmlns:a16="http://schemas.microsoft.com/office/drawing/2014/main" id="{C089948E-C659-01BC-132B-C94E8BBE2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942"/>
              <a:ext cx="223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56333" name="Rectangle 14">
              <a:extLst>
                <a:ext uri="{FF2B5EF4-FFF2-40B4-BE49-F238E27FC236}">
                  <a16:creationId xmlns:a16="http://schemas.microsoft.com/office/drawing/2014/main" id="{5FD2E63D-6437-59B4-6889-D46422666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336"/>
              <a:ext cx="210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56334" name="Line 15">
              <a:extLst>
                <a:ext uri="{FF2B5EF4-FFF2-40B4-BE49-F238E27FC236}">
                  <a16:creationId xmlns:a16="http://schemas.microsoft.com/office/drawing/2014/main" id="{14E4D27F-6159-5CCF-9442-84698EE5C4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4" y="726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5" name="Line 16">
              <a:extLst>
                <a:ext uri="{FF2B5EF4-FFF2-40B4-BE49-F238E27FC236}">
                  <a16:creationId xmlns:a16="http://schemas.microsoft.com/office/drawing/2014/main" id="{E7666775-ADDB-77C6-4093-DC56FE794B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1" y="1356"/>
              <a:ext cx="0" cy="5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6" name="Line 17">
              <a:extLst>
                <a:ext uri="{FF2B5EF4-FFF2-40B4-BE49-F238E27FC236}">
                  <a16:creationId xmlns:a16="http://schemas.microsoft.com/office/drawing/2014/main" id="{C6D7867F-D7AE-C1AC-5167-1206BEB107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254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7" name="Line 18">
              <a:extLst>
                <a:ext uri="{FF2B5EF4-FFF2-40B4-BE49-F238E27FC236}">
                  <a16:creationId xmlns:a16="http://schemas.microsoft.com/office/drawing/2014/main" id="{0D5B6B6F-E6F2-7022-CB33-DDA8D76F62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95" y="726"/>
              <a:ext cx="0" cy="3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8" name="Line 19">
              <a:extLst>
                <a:ext uri="{FF2B5EF4-FFF2-40B4-BE49-F238E27FC236}">
                  <a16:creationId xmlns:a16="http://schemas.microsoft.com/office/drawing/2014/main" id="{32CBEDEA-A64D-F188-B958-E6AA4BF49E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7" y="1908"/>
              <a:ext cx="22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9" name="Line 20">
              <a:extLst>
                <a:ext uri="{FF2B5EF4-FFF2-40B4-BE49-F238E27FC236}">
                  <a16:creationId xmlns:a16="http://schemas.microsoft.com/office/drawing/2014/main" id="{428D01DD-01AB-ACF1-66AB-507E849024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73" y="1104"/>
              <a:ext cx="95" cy="2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0" name="Rectangle 21">
              <a:extLst>
                <a:ext uri="{FF2B5EF4-FFF2-40B4-BE49-F238E27FC236}">
                  <a16:creationId xmlns:a16="http://schemas.microsoft.com/office/drawing/2014/main" id="{DCF1AA6C-C6CB-282F-DCD8-032CF9C4B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4" y="1182"/>
              <a:ext cx="500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10</a:t>
              </a: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V</a:t>
              </a:r>
            </a:p>
          </p:txBody>
        </p:sp>
        <p:sp>
          <p:nvSpPr>
            <p:cNvPr id="56341" name="Line 22">
              <a:extLst>
                <a:ext uri="{FF2B5EF4-FFF2-40B4-BE49-F238E27FC236}">
                  <a16:creationId xmlns:a16="http://schemas.microsoft.com/office/drawing/2014/main" id="{083E98DF-E56E-6FCA-FB28-849E5B07B1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0" y="1038"/>
              <a:ext cx="0" cy="5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2" name="Rectangle 23">
              <a:extLst>
                <a:ext uri="{FF2B5EF4-FFF2-40B4-BE49-F238E27FC236}">
                  <a16:creationId xmlns:a16="http://schemas.microsoft.com/office/drawing/2014/main" id="{0870B7B1-1358-28B0-54A6-CF07E1ED6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2" y="1170"/>
              <a:ext cx="323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56343" name="Rectangle 24">
              <a:extLst>
                <a:ext uri="{FF2B5EF4-FFF2-40B4-BE49-F238E27FC236}">
                  <a16:creationId xmlns:a16="http://schemas.microsoft.com/office/drawing/2014/main" id="{DF7F5AF2-E5FD-9639-61CF-7AEC615D7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" y="1374"/>
              <a:ext cx="279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C</a:t>
              </a:r>
              <a:endPara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44" name="Rectangle 25">
              <a:extLst>
                <a:ext uri="{FF2B5EF4-FFF2-40B4-BE49-F238E27FC236}">
                  <a16:creationId xmlns:a16="http://schemas.microsoft.com/office/drawing/2014/main" id="{A080A06B-9BB2-02DE-5ECE-226985A83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942"/>
              <a:ext cx="490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</a:t>
              </a:r>
              <a:r>
                <a:rPr kumimoji="1"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F</a:t>
              </a:r>
              <a:endParaRPr kumimoji="1" lang="en-US" altLang="zh-CN" sz="20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45" name="Rectangle 26">
              <a:extLst>
                <a:ext uri="{FF2B5EF4-FFF2-40B4-BE49-F238E27FC236}">
                  <a16:creationId xmlns:a16="http://schemas.microsoft.com/office/drawing/2014/main" id="{9809424A-4A9F-6666-6DC0-B4C369D45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774"/>
              <a:ext cx="425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46" name="Rectangle 27">
              <a:extLst>
                <a:ext uri="{FF2B5EF4-FFF2-40B4-BE49-F238E27FC236}">
                  <a16:creationId xmlns:a16="http://schemas.microsoft.com/office/drawing/2014/main" id="{2E80D37A-1C49-5843-0EF8-D9E31A02A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6" y="798"/>
              <a:ext cx="452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47" name="Line 28">
              <a:extLst>
                <a:ext uri="{FF2B5EF4-FFF2-40B4-BE49-F238E27FC236}">
                  <a16:creationId xmlns:a16="http://schemas.microsoft.com/office/drawing/2014/main" id="{7D8FBB52-CBAE-96F1-1DA1-8141F6123A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350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6348" name="Object 29">
              <a:extLst>
                <a:ext uri="{FF2B5EF4-FFF2-40B4-BE49-F238E27FC236}">
                  <a16:creationId xmlns:a16="http://schemas.microsoft.com/office/drawing/2014/main" id="{0F9D6352-5A9F-DDBD-5B85-9D2BC202AEB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" y="1182"/>
            <a:ext cx="370" cy="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90500" imgH="228600" progId="Equation.3">
                    <p:embed/>
                  </p:oleObj>
                </mc:Choice>
                <mc:Fallback>
                  <p:oleObj name="公式" r:id="rId6" imgW="190500" imgH="2286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" y="1182"/>
                          <a:ext cx="370" cy="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49" name="Rectangle 30">
              <a:extLst>
                <a:ext uri="{FF2B5EF4-FFF2-40B4-BE49-F238E27FC236}">
                  <a16:creationId xmlns:a16="http://schemas.microsoft.com/office/drawing/2014/main" id="{08566E5C-E1F4-15FA-A2DB-986303251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" y="344"/>
              <a:ext cx="61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3k </a:t>
              </a: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56350" name="Rectangle 31">
              <a:extLst>
                <a:ext uri="{FF2B5EF4-FFF2-40B4-BE49-F238E27FC236}">
                  <a16:creationId xmlns:a16="http://schemas.microsoft.com/office/drawing/2014/main" id="{6DF06790-FD3E-172B-548D-36ECDE3C0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" y="332"/>
              <a:ext cx="61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2k </a:t>
              </a: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56351" name="Freeform 32">
              <a:extLst>
                <a:ext uri="{FF2B5EF4-FFF2-40B4-BE49-F238E27FC236}">
                  <a16:creationId xmlns:a16="http://schemas.microsoft.com/office/drawing/2014/main" id="{E886EBC5-7447-8735-EE35-E81420A3E95C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5424" y="1146"/>
              <a:ext cx="204" cy="276"/>
            </a:xfrm>
            <a:custGeom>
              <a:avLst/>
              <a:gdLst>
                <a:gd name="T0" fmla="*/ 0 w 204"/>
                <a:gd name="T1" fmla="*/ 0 h 276"/>
                <a:gd name="T2" fmla="*/ 72 w 204"/>
                <a:gd name="T3" fmla="*/ 144 h 276"/>
                <a:gd name="T4" fmla="*/ 204 w 204"/>
                <a:gd name="T5" fmla="*/ 276 h 2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4" h="276">
                  <a:moveTo>
                    <a:pt x="0" y="0"/>
                  </a:moveTo>
                  <a:cubicBezTo>
                    <a:pt x="19" y="49"/>
                    <a:pt x="38" y="98"/>
                    <a:pt x="72" y="144"/>
                  </a:cubicBezTo>
                  <a:cubicBezTo>
                    <a:pt x="106" y="190"/>
                    <a:pt x="182" y="254"/>
                    <a:pt x="204" y="276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2" name="Line 33">
              <a:extLst>
                <a:ext uri="{FF2B5EF4-FFF2-40B4-BE49-F238E27FC236}">
                  <a16:creationId xmlns:a16="http://schemas.microsoft.com/office/drawing/2014/main" id="{45D4A86E-0CA5-5720-62A6-C7224EE503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8" y="750"/>
              <a:ext cx="22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56353" name="Rectangle 34">
              <a:extLst>
                <a:ext uri="{FF2B5EF4-FFF2-40B4-BE49-F238E27FC236}">
                  <a16:creationId xmlns:a16="http://schemas.microsoft.com/office/drawing/2014/main" id="{BF61AD1A-2FCC-EA77-6CF2-D274FD9BF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" y="651"/>
              <a:ext cx="367" cy="126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 useBgFill="1">
          <p:nvSpPr>
            <p:cNvPr id="56354" name="Rectangle 35">
              <a:extLst>
                <a:ext uri="{FF2B5EF4-FFF2-40B4-BE49-F238E27FC236}">
                  <a16:creationId xmlns:a16="http://schemas.microsoft.com/office/drawing/2014/main" id="{5FE71C27-E057-B12D-BDF4-A9A0F5096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651"/>
              <a:ext cx="367" cy="126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6355" name="Line 36">
              <a:extLst>
                <a:ext uri="{FF2B5EF4-FFF2-40B4-BE49-F238E27FC236}">
                  <a16:creationId xmlns:a16="http://schemas.microsoft.com/office/drawing/2014/main" id="{DB46FE70-9F0A-E27A-040C-EB513FD8B9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96" y="1386"/>
              <a:ext cx="0" cy="5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6" name="Oval 37">
              <a:extLst>
                <a:ext uri="{FF2B5EF4-FFF2-40B4-BE49-F238E27FC236}">
                  <a16:creationId xmlns:a16="http://schemas.microsoft.com/office/drawing/2014/main" id="{7CF886DB-061B-6914-ECDF-8C99F3D40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" y="1848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6357" name="Oval 38">
              <a:extLst>
                <a:ext uri="{FF2B5EF4-FFF2-40B4-BE49-F238E27FC236}">
                  <a16:creationId xmlns:a16="http://schemas.microsoft.com/office/drawing/2014/main" id="{988A800D-4952-AD9E-7113-A9CE7234F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720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6358" name="Text Box 39">
              <a:extLst>
                <a:ext uri="{FF2B5EF4-FFF2-40B4-BE49-F238E27FC236}">
                  <a16:creationId xmlns:a16="http://schemas.microsoft.com/office/drawing/2014/main" id="{832AE832-2C35-56B7-C654-5670E665AD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6" y="1344"/>
              <a:ext cx="7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t </a:t>
              </a: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=0</a:t>
              </a:r>
            </a:p>
          </p:txBody>
        </p:sp>
        <p:sp useBgFill="1">
          <p:nvSpPr>
            <p:cNvPr id="56359" name="Oval 40">
              <a:extLst>
                <a:ext uri="{FF2B5EF4-FFF2-40B4-BE49-F238E27FC236}">
                  <a16:creationId xmlns:a16="http://schemas.microsoft.com/office/drawing/2014/main" id="{9C53B692-160D-4003-FEB6-015B27A70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" y="1104"/>
              <a:ext cx="72" cy="72"/>
            </a:xfrm>
            <a:prstGeom prst="ellipse">
              <a:avLst/>
            </a:prstGeom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 useBgFill="1">
          <p:nvSpPr>
            <p:cNvPr id="56360" name="Oval 41">
              <a:extLst>
                <a:ext uri="{FF2B5EF4-FFF2-40B4-BE49-F238E27FC236}">
                  <a16:creationId xmlns:a16="http://schemas.microsoft.com/office/drawing/2014/main" id="{B8197FFA-E964-20AB-FDCE-B35AC8723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" y="1392"/>
              <a:ext cx="72" cy="72"/>
            </a:xfrm>
            <a:prstGeom prst="ellipse">
              <a:avLst/>
            </a:prstGeom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6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6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6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566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66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8" grpId="0" animBg="1" autoUpdateAnimBg="0"/>
      <p:bldP spid="566279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3">
            <a:extLst>
              <a:ext uri="{FF2B5EF4-FFF2-40B4-BE49-F238E27FC236}">
                <a16:creationId xmlns:a16="http://schemas.microsoft.com/office/drawing/2014/main" id="{D24A28EE-9747-02E3-9D42-CF3BF96F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9C06A5D-7A28-44D9-B823-F567ED6F3E8E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67298" name="Text Box 2">
            <a:extLst>
              <a:ext uri="{FF2B5EF4-FFF2-40B4-BE49-F238E27FC236}">
                <a16:creationId xmlns:a16="http://schemas.microsoft.com/office/drawing/2014/main" id="{99CC6AED-24B2-B529-EF55-E4FDAB2C0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04813"/>
            <a:ext cx="30511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解：用三要素法</a:t>
            </a:r>
          </a:p>
        </p:txBody>
      </p:sp>
      <p:sp>
        <p:nvSpPr>
          <p:cNvPr id="567299" name="Text Box 3">
            <a:extLst>
              <a:ext uri="{FF2B5EF4-FFF2-40B4-BE49-F238E27FC236}">
                <a16:creationId xmlns:a16="http://schemas.microsoft.com/office/drawing/2014/main" id="{E2F02731-DC33-57C6-CF65-013CE7269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981075"/>
            <a:ext cx="2819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①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初始值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:</a:t>
            </a:r>
          </a:p>
        </p:txBody>
      </p:sp>
      <p:graphicFrame>
        <p:nvGraphicFramePr>
          <p:cNvPr id="567300" name="Object 4">
            <a:extLst>
              <a:ext uri="{FF2B5EF4-FFF2-40B4-BE49-F238E27FC236}">
                <a16:creationId xmlns:a16="http://schemas.microsoft.com/office/drawing/2014/main" id="{F889E4DA-36CB-342B-F1CF-731A085739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1412875"/>
          <a:ext cx="3640137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257240" imgH="104611" progId="Equation.3">
                  <p:embed/>
                </p:oleObj>
              </mc:Choice>
              <mc:Fallback>
                <p:oleObj name="公式" r:id="rId2" imgW="1257240" imgH="10461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412875"/>
                        <a:ext cx="3640137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7301" name="Text Box 5">
            <a:extLst>
              <a:ext uri="{FF2B5EF4-FFF2-40B4-BE49-F238E27FC236}">
                <a16:creationId xmlns:a16="http://schemas.microsoft.com/office/drawing/2014/main" id="{2BEFACA2-73BD-9AAF-693E-D04092D54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989138"/>
            <a:ext cx="2660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②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稳态值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:</a:t>
            </a:r>
          </a:p>
        </p:txBody>
      </p:sp>
      <p:graphicFrame>
        <p:nvGraphicFramePr>
          <p:cNvPr id="567302" name="Object 6">
            <a:extLst>
              <a:ext uri="{FF2B5EF4-FFF2-40B4-BE49-F238E27FC236}">
                <a16:creationId xmlns:a16="http://schemas.microsoft.com/office/drawing/2014/main" id="{9D80B0E3-E770-79B3-5425-0640047FBB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2420938"/>
          <a:ext cx="26511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714479" imgH="104611" progId="Equation.3">
                  <p:embed/>
                </p:oleObj>
              </mc:Choice>
              <mc:Fallback>
                <p:oleObj name="公式" r:id="rId4" imgW="714479" imgH="10461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420938"/>
                        <a:ext cx="265112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7303" name="Text Box 7">
            <a:extLst>
              <a:ext uri="{FF2B5EF4-FFF2-40B4-BE49-F238E27FC236}">
                <a16:creationId xmlns:a16="http://schemas.microsoft.com/office/drawing/2014/main" id="{B2FD5C26-D783-32B2-8F72-3211FE50E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" y="2971800"/>
            <a:ext cx="2813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③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时间常数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:</a:t>
            </a:r>
          </a:p>
        </p:txBody>
      </p:sp>
      <p:graphicFrame>
        <p:nvGraphicFramePr>
          <p:cNvPr id="567304" name="Object 8">
            <a:extLst>
              <a:ext uri="{FF2B5EF4-FFF2-40B4-BE49-F238E27FC236}">
                <a16:creationId xmlns:a16="http://schemas.microsoft.com/office/drawing/2014/main" id="{4839C973-E1B6-FBAD-499B-3F36B7999E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57450" y="3048000"/>
          <a:ext cx="291465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838160" imgH="95136" progId="Equation.3">
                  <p:embed/>
                </p:oleObj>
              </mc:Choice>
              <mc:Fallback>
                <p:oleObj name="公式" r:id="rId6" imgW="838160" imgH="9513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450" y="3048000"/>
                        <a:ext cx="2914650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7305" name="Object 9">
            <a:extLst>
              <a:ext uri="{FF2B5EF4-FFF2-40B4-BE49-F238E27FC236}">
                <a16:creationId xmlns:a16="http://schemas.microsoft.com/office/drawing/2014/main" id="{D302D69F-31F3-D982-D527-68AF8F5906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3500438"/>
          <a:ext cx="7875587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228916" imgH="247504" progId="Equation.3">
                  <p:embed/>
                </p:oleObj>
              </mc:Choice>
              <mc:Fallback>
                <p:oleObj name="公式" r:id="rId8" imgW="2228916" imgH="247504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500438"/>
                        <a:ext cx="7875587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7306" name="Group 10">
            <a:extLst>
              <a:ext uri="{FF2B5EF4-FFF2-40B4-BE49-F238E27FC236}">
                <a16:creationId xmlns:a16="http://schemas.microsoft.com/office/drawing/2014/main" id="{7D0F27AC-B68F-05F6-69D8-9E37DF2B48E2}"/>
              </a:ext>
            </a:extLst>
          </p:cNvPr>
          <p:cNvGrpSpPr>
            <a:grpSpLocks/>
          </p:cNvGrpSpPr>
          <p:nvPr/>
        </p:nvGrpSpPr>
        <p:grpSpPr bwMode="auto">
          <a:xfrm>
            <a:off x="4140200" y="549275"/>
            <a:ext cx="4800600" cy="2540000"/>
            <a:chOff x="2736" y="332"/>
            <a:chExt cx="3024" cy="1600"/>
          </a:xfrm>
        </p:grpSpPr>
        <p:sp>
          <p:nvSpPr>
            <p:cNvPr id="57357" name="Rectangle 11">
              <a:extLst>
                <a:ext uri="{FF2B5EF4-FFF2-40B4-BE49-F238E27FC236}">
                  <a16:creationId xmlns:a16="http://schemas.microsoft.com/office/drawing/2014/main" id="{97DB4576-AF29-B62B-4FD8-E164A1B42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056"/>
              <a:ext cx="404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E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 useBgFill="1">
          <p:nvSpPr>
            <p:cNvPr id="57358" name="Oval 12">
              <a:extLst>
                <a:ext uri="{FF2B5EF4-FFF2-40B4-BE49-F238E27FC236}">
                  <a16:creationId xmlns:a16="http://schemas.microsoft.com/office/drawing/2014/main" id="{ABE5B0C9-89A7-C3EC-E1C4-1FA303700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4" y="1145"/>
              <a:ext cx="303" cy="291"/>
            </a:xfrm>
            <a:prstGeom prst="ellipse">
              <a:avLst/>
            </a:prstGeom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7359" name="Line 13">
              <a:extLst>
                <a:ext uri="{FF2B5EF4-FFF2-40B4-BE49-F238E27FC236}">
                  <a16:creationId xmlns:a16="http://schemas.microsoft.com/office/drawing/2014/main" id="{0ECBA10C-E79D-156A-1437-D2FEA07F6D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4" y="732"/>
              <a:ext cx="0" cy="1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60" name="Rectangle 14">
              <a:extLst>
                <a:ext uri="{FF2B5EF4-FFF2-40B4-BE49-F238E27FC236}">
                  <a16:creationId xmlns:a16="http://schemas.microsoft.com/office/drawing/2014/main" id="{1BB8E44A-ACD2-AB02-FFFF-A91A74079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4" y="1263"/>
              <a:ext cx="34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7361" name="Rectangle 15">
              <a:extLst>
                <a:ext uri="{FF2B5EF4-FFF2-40B4-BE49-F238E27FC236}">
                  <a16:creationId xmlns:a16="http://schemas.microsoft.com/office/drawing/2014/main" id="{75DAAE4E-09CC-3068-1161-4D253DDDC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942"/>
              <a:ext cx="223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57362" name="Rectangle 16">
              <a:extLst>
                <a:ext uri="{FF2B5EF4-FFF2-40B4-BE49-F238E27FC236}">
                  <a16:creationId xmlns:a16="http://schemas.microsoft.com/office/drawing/2014/main" id="{17E6AA7F-63EB-13BD-99F7-B9586993E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336"/>
              <a:ext cx="210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57363" name="Line 17">
              <a:extLst>
                <a:ext uri="{FF2B5EF4-FFF2-40B4-BE49-F238E27FC236}">
                  <a16:creationId xmlns:a16="http://schemas.microsoft.com/office/drawing/2014/main" id="{FC081BAE-9B23-0ACE-9BD3-C311BCD70C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4" y="726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64" name="Line 18">
              <a:extLst>
                <a:ext uri="{FF2B5EF4-FFF2-40B4-BE49-F238E27FC236}">
                  <a16:creationId xmlns:a16="http://schemas.microsoft.com/office/drawing/2014/main" id="{1F8C85D8-EB80-BAE8-8457-0617F8E77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1" y="1356"/>
              <a:ext cx="0" cy="5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65" name="Line 19">
              <a:extLst>
                <a:ext uri="{FF2B5EF4-FFF2-40B4-BE49-F238E27FC236}">
                  <a16:creationId xmlns:a16="http://schemas.microsoft.com/office/drawing/2014/main" id="{009947EF-2073-8F59-F43E-4EAAEB560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254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66" name="Line 20">
              <a:extLst>
                <a:ext uri="{FF2B5EF4-FFF2-40B4-BE49-F238E27FC236}">
                  <a16:creationId xmlns:a16="http://schemas.microsoft.com/office/drawing/2014/main" id="{1FA3E47A-B6A8-3DBE-8D39-7395325E97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95" y="726"/>
              <a:ext cx="0" cy="3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67" name="Line 21">
              <a:extLst>
                <a:ext uri="{FF2B5EF4-FFF2-40B4-BE49-F238E27FC236}">
                  <a16:creationId xmlns:a16="http://schemas.microsoft.com/office/drawing/2014/main" id="{425AA955-B957-FF1C-7561-991845C8C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7" y="1908"/>
              <a:ext cx="22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68" name="Line 22">
              <a:extLst>
                <a:ext uri="{FF2B5EF4-FFF2-40B4-BE49-F238E27FC236}">
                  <a16:creationId xmlns:a16="http://schemas.microsoft.com/office/drawing/2014/main" id="{CF27491E-2BA4-6563-A717-4673A781E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73" y="1104"/>
              <a:ext cx="95" cy="2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69" name="Rectangle 23">
              <a:extLst>
                <a:ext uri="{FF2B5EF4-FFF2-40B4-BE49-F238E27FC236}">
                  <a16:creationId xmlns:a16="http://schemas.microsoft.com/office/drawing/2014/main" id="{9C40BF03-5EDE-E9EF-3C94-2B9BB29C9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4" y="1182"/>
              <a:ext cx="500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10</a:t>
              </a: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V</a:t>
              </a:r>
            </a:p>
          </p:txBody>
        </p:sp>
        <p:sp>
          <p:nvSpPr>
            <p:cNvPr id="57370" name="Line 24">
              <a:extLst>
                <a:ext uri="{FF2B5EF4-FFF2-40B4-BE49-F238E27FC236}">
                  <a16:creationId xmlns:a16="http://schemas.microsoft.com/office/drawing/2014/main" id="{3A6EAADD-3457-D02F-FC84-74D6DBFD36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0" y="1038"/>
              <a:ext cx="0" cy="5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71" name="Rectangle 25">
              <a:extLst>
                <a:ext uri="{FF2B5EF4-FFF2-40B4-BE49-F238E27FC236}">
                  <a16:creationId xmlns:a16="http://schemas.microsoft.com/office/drawing/2014/main" id="{313D4D73-238A-97E1-9FD6-A15C07582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2" y="1170"/>
              <a:ext cx="323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57372" name="Rectangle 26">
              <a:extLst>
                <a:ext uri="{FF2B5EF4-FFF2-40B4-BE49-F238E27FC236}">
                  <a16:creationId xmlns:a16="http://schemas.microsoft.com/office/drawing/2014/main" id="{DF97166A-9A80-6248-068F-3E6E93206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" y="1374"/>
              <a:ext cx="279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C</a:t>
              </a:r>
              <a:endPara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373" name="Rectangle 27">
              <a:extLst>
                <a:ext uri="{FF2B5EF4-FFF2-40B4-BE49-F238E27FC236}">
                  <a16:creationId xmlns:a16="http://schemas.microsoft.com/office/drawing/2014/main" id="{4325821F-AF60-41A6-FB68-9FC3DA599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942"/>
              <a:ext cx="490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</a:t>
              </a:r>
              <a:r>
                <a:rPr kumimoji="1"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F</a:t>
              </a:r>
              <a:endParaRPr kumimoji="1" lang="en-US" altLang="zh-CN" sz="20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374" name="Rectangle 28">
              <a:extLst>
                <a:ext uri="{FF2B5EF4-FFF2-40B4-BE49-F238E27FC236}">
                  <a16:creationId xmlns:a16="http://schemas.microsoft.com/office/drawing/2014/main" id="{02ACD6AD-9407-9F2B-52A5-8A9553FDE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774"/>
              <a:ext cx="425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375" name="Rectangle 29">
              <a:extLst>
                <a:ext uri="{FF2B5EF4-FFF2-40B4-BE49-F238E27FC236}">
                  <a16:creationId xmlns:a16="http://schemas.microsoft.com/office/drawing/2014/main" id="{EF75B9F6-0C61-665C-45AB-ACACF616E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6" y="798"/>
              <a:ext cx="452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376" name="Line 30">
              <a:extLst>
                <a:ext uri="{FF2B5EF4-FFF2-40B4-BE49-F238E27FC236}">
                  <a16:creationId xmlns:a16="http://schemas.microsoft.com/office/drawing/2014/main" id="{5F9FAC84-AA84-F1B6-1845-0588207698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350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7377" name="Object 31">
              <a:extLst>
                <a:ext uri="{FF2B5EF4-FFF2-40B4-BE49-F238E27FC236}">
                  <a16:creationId xmlns:a16="http://schemas.microsoft.com/office/drawing/2014/main" id="{A8A3CC9C-3B90-24DB-E401-5DADC8DFD6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" y="1182"/>
            <a:ext cx="370" cy="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90500" imgH="228600" progId="Equation.3">
                    <p:embed/>
                  </p:oleObj>
                </mc:Choice>
                <mc:Fallback>
                  <p:oleObj name="公式" r:id="rId10" imgW="190500" imgH="22860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" y="1182"/>
                          <a:ext cx="370" cy="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378" name="Rectangle 32">
              <a:extLst>
                <a:ext uri="{FF2B5EF4-FFF2-40B4-BE49-F238E27FC236}">
                  <a16:creationId xmlns:a16="http://schemas.microsoft.com/office/drawing/2014/main" id="{8C7B8690-821B-937B-391D-5FEF78566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" y="344"/>
              <a:ext cx="61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3k </a:t>
              </a: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57379" name="Rectangle 33">
              <a:extLst>
                <a:ext uri="{FF2B5EF4-FFF2-40B4-BE49-F238E27FC236}">
                  <a16:creationId xmlns:a16="http://schemas.microsoft.com/office/drawing/2014/main" id="{17F67C39-9A4D-8B26-C19A-E2333A6C5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" y="332"/>
              <a:ext cx="61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2k </a:t>
              </a: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57380" name="Freeform 34">
              <a:extLst>
                <a:ext uri="{FF2B5EF4-FFF2-40B4-BE49-F238E27FC236}">
                  <a16:creationId xmlns:a16="http://schemas.microsoft.com/office/drawing/2014/main" id="{E000CC8C-26EB-4EDB-33A7-3F538A0E11A5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5424" y="1146"/>
              <a:ext cx="204" cy="276"/>
            </a:xfrm>
            <a:custGeom>
              <a:avLst/>
              <a:gdLst>
                <a:gd name="T0" fmla="*/ 0 w 204"/>
                <a:gd name="T1" fmla="*/ 0 h 276"/>
                <a:gd name="T2" fmla="*/ 72 w 204"/>
                <a:gd name="T3" fmla="*/ 144 h 276"/>
                <a:gd name="T4" fmla="*/ 204 w 204"/>
                <a:gd name="T5" fmla="*/ 276 h 2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4" h="276">
                  <a:moveTo>
                    <a:pt x="0" y="0"/>
                  </a:moveTo>
                  <a:cubicBezTo>
                    <a:pt x="19" y="49"/>
                    <a:pt x="38" y="98"/>
                    <a:pt x="72" y="144"/>
                  </a:cubicBezTo>
                  <a:cubicBezTo>
                    <a:pt x="106" y="190"/>
                    <a:pt x="182" y="254"/>
                    <a:pt x="204" y="276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81" name="Line 35">
              <a:extLst>
                <a:ext uri="{FF2B5EF4-FFF2-40B4-BE49-F238E27FC236}">
                  <a16:creationId xmlns:a16="http://schemas.microsoft.com/office/drawing/2014/main" id="{D7EB5C74-E60A-9EFA-76D7-0BCA624B52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8" y="750"/>
              <a:ext cx="22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57382" name="Rectangle 36">
              <a:extLst>
                <a:ext uri="{FF2B5EF4-FFF2-40B4-BE49-F238E27FC236}">
                  <a16:creationId xmlns:a16="http://schemas.microsoft.com/office/drawing/2014/main" id="{EF32A566-3C7E-CB34-0F66-CF40717D8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" y="651"/>
              <a:ext cx="367" cy="126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 useBgFill="1">
          <p:nvSpPr>
            <p:cNvPr id="57383" name="Rectangle 37">
              <a:extLst>
                <a:ext uri="{FF2B5EF4-FFF2-40B4-BE49-F238E27FC236}">
                  <a16:creationId xmlns:a16="http://schemas.microsoft.com/office/drawing/2014/main" id="{D2F63992-176E-76B7-0968-84351799C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651"/>
              <a:ext cx="367" cy="126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7384" name="Line 38">
              <a:extLst>
                <a:ext uri="{FF2B5EF4-FFF2-40B4-BE49-F238E27FC236}">
                  <a16:creationId xmlns:a16="http://schemas.microsoft.com/office/drawing/2014/main" id="{7A0533F8-676E-1905-6E55-E02940DB75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96" y="1386"/>
              <a:ext cx="0" cy="5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85" name="Oval 39">
              <a:extLst>
                <a:ext uri="{FF2B5EF4-FFF2-40B4-BE49-F238E27FC236}">
                  <a16:creationId xmlns:a16="http://schemas.microsoft.com/office/drawing/2014/main" id="{720E58C4-95CA-0780-905C-B552AAB86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" y="1848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7386" name="Oval 40">
              <a:extLst>
                <a:ext uri="{FF2B5EF4-FFF2-40B4-BE49-F238E27FC236}">
                  <a16:creationId xmlns:a16="http://schemas.microsoft.com/office/drawing/2014/main" id="{E4C3AC07-2EB6-EE63-DA24-62CD20DBC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720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7387" name="Text Box 41">
              <a:extLst>
                <a:ext uri="{FF2B5EF4-FFF2-40B4-BE49-F238E27FC236}">
                  <a16:creationId xmlns:a16="http://schemas.microsoft.com/office/drawing/2014/main" id="{82324D65-FCC7-04F8-8E6B-C41B31887D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6" y="1344"/>
              <a:ext cx="7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t </a:t>
              </a: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=0</a:t>
              </a:r>
            </a:p>
          </p:txBody>
        </p:sp>
        <p:sp useBgFill="1">
          <p:nvSpPr>
            <p:cNvPr id="57388" name="Oval 42">
              <a:extLst>
                <a:ext uri="{FF2B5EF4-FFF2-40B4-BE49-F238E27FC236}">
                  <a16:creationId xmlns:a16="http://schemas.microsoft.com/office/drawing/2014/main" id="{6D126577-A238-54E5-46DC-772BCE748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" y="1104"/>
              <a:ext cx="72" cy="72"/>
            </a:xfrm>
            <a:prstGeom prst="ellipse">
              <a:avLst/>
            </a:prstGeom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 useBgFill="1">
          <p:nvSpPr>
            <p:cNvPr id="57389" name="Oval 43">
              <a:extLst>
                <a:ext uri="{FF2B5EF4-FFF2-40B4-BE49-F238E27FC236}">
                  <a16:creationId xmlns:a16="http://schemas.microsoft.com/office/drawing/2014/main" id="{7FB0EF36-C7CB-6FCE-520A-F3905FC56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" y="1392"/>
              <a:ext cx="72" cy="72"/>
            </a:xfrm>
            <a:prstGeom prst="ellipse">
              <a:avLst/>
            </a:prstGeom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</p:grpSp>
      <p:graphicFrame>
        <p:nvGraphicFramePr>
          <p:cNvPr id="567340" name="Object 44">
            <a:extLst>
              <a:ext uri="{FF2B5EF4-FFF2-40B4-BE49-F238E27FC236}">
                <a16:creationId xmlns:a16="http://schemas.microsoft.com/office/drawing/2014/main" id="{C290C971-9A5A-FE3E-E661-C038361259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4508500"/>
          <a:ext cx="6767513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1848037" imgH="219077" progId="Equation.3">
                  <p:embed/>
                </p:oleObj>
              </mc:Choice>
              <mc:Fallback>
                <p:oleObj name="公式" r:id="rId12" imgW="1848037" imgH="219077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508500"/>
                        <a:ext cx="6767513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67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7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7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7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7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67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67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67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67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567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298" grpId="0" autoUpdateAnimBg="0"/>
      <p:bldP spid="567299" grpId="0" autoUpdateAnimBg="0"/>
      <p:bldP spid="567301" grpId="0" autoUpdateAnimBg="0"/>
      <p:bldP spid="567303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3">
            <a:extLst>
              <a:ext uri="{FF2B5EF4-FFF2-40B4-BE49-F238E27FC236}">
                <a16:creationId xmlns:a16="http://schemas.microsoft.com/office/drawing/2014/main" id="{E620476A-C4B6-1737-E735-4A16EB3B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606DE8-0586-4DDE-999D-9DFC2702F05C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pSp>
        <p:nvGrpSpPr>
          <p:cNvPr id="568322" name="Group 2">
            <a:extLst>
              <a:ext uri="{FF2B5EF4-FFF2-40B4-BE49-F238E27FC236}">
                <a16:creationId xmlns:a16="http://schemas.microsoft.com/office/drawing/2014/main" id="{746E5833-5CD2-E25B-7E78-DA103293A685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1412875"/>
            <a:ext cx="4724400" cy="2190750"/>
            <a:chOff x="1488" y="1440"/>
            <a:chExt cx="2905" cy="1380"/>
          </a:xfrm>
        </p:grpSpPr>
        <p:sp>
          <p:nvSpPr>
            <p:cNvPr id="58415" name="Text Box 3">
              <a:extLst>
                <a:ext uri="{FF2B5EF4-FFF2-40B4-BE49-F238E27FC236}">
                  <a16:creationId xmlns:a16="http://schemas.microsoft.com/office/drawing/2014/main" id="{76265E1F-009B-9DD7-7B78-F36B306494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3" y="2238"/>
              <a:ext cx="743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C </a:t>
              </a:r>
              <a:endParaRPr lang="en-US" altLang="zh-CN" sz="2400" b="1" i="1" baseline="-250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5μF</a:t>
              </a:r>
            </a:p>
          </p:txBody>
        </p:sp>
        <p:sp>
          <p:nvSpPr>
            <p:cNvPr id="58416" name="Text Box 4">
              <a:extLst>
                <a:ext uri="{FF2B5EF4-FFF2-40B4-BE49-F238E27FC236}">
                  <a16:creationId xmlns:a16="http://schemas.microsoft.com/office/drawing/2014/main" id="{A1D83093-900C-3CD3-5B26-F0EA5EFA39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7" y="2286"/>
              <a:ext cx="959" cy="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r>
                <a:rPr lang="en-US" altLang="zh-CN" sz="2400" b="1" i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6kΩ</a:t>
              </a:r>
            </a:p>
          </p:txBody>
        </p:sp>
        <p:sp>
          <p:nvSpPr>
            <p:cNvPr id="58417" name="Text Box 5">
              <a:extLst>
                <a:ext uri="{FF2B5EF4-FFF2-40B4-BE49-F238E27FC236}">
                  <a16:creationId xmlns:a16="http://schemas.microsoft.com/office/drawing/2014/main" id="{D4FDC753-C2CC-FED5-93B5-44C099057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4" y="1440"/>
              <a:ext cx="540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3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endParaRPr lang="en-US" altLang="zh-CN" sz="2400" b="1" i="1" baseline="-250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2kΩ</a:t>
              </a:r>
            </a:p>
          </p:txBody>
        </p:sp>
        <p:sp>
          <p:nvSpPr>
            <p:cNvPr id="58418" name="Text Box 6">
              <a:extLst>
                <a:ext uri="{FF2B5EF4-FFF2-40B4-BE49-F238E27FC236}">
                  <a16:creationId xmlns:a16="http://schemas.microsoft.com/office/drawing/2014/main" id="{D94DAD19-1972-AC32-ABC5-3EBD519D50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3" y="2024"/>
              <a:ext cx="330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i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  <a:endParaRPr lang="en-US" altLang="zh-CN" sz="2400" b="1" i="1" baseline="-250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8419" name="Text Box 7">
              <a:extLst>
                <a:ext uri="{FF2B5EF4-FFF2-40B4-BE49-F238E27FC236}">
                  <a16:creationId xmlns:a16="http://schemas.microsoft.com/office/drawing/2014/main" id="{91B02876-0A67-A825-2AA0-255C28AB0E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4" y="1779"/>
              <a:ext cx="428" cy="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t=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endParaRPr lang="en-US" altLang="zh-CN" sz="2400" b="1" i="1" baseline="-250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8420" name="Text Box 8">
              <a:extLst>
                <a:ext uri="{FF2B5EF4-FFF2-40B4-BE49-F238E27FC236}">
                  <a16:creationId xmlns:a16="http://schemas.microsoft.com/office/drawing/2014/main" id="{DC0D8DA1-F240-D054-C2B9-F6F755AF2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1793"/>
              <a:ext cx="329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i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endParaRPr lang="en-US" altLang="zh-CN" sz="2400" b="1" i="1" baseline="-250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8421" name="Text Box 9">
              <a:extLst>
                <a:ext uri="{FF2B5EF4-FFF2-40B4-BE49-F238E27FC236}">
                  <a16:creationId xmlns:a16="http://schemas.microsoft.com/office/drawing/2014/main" id="{2CAF296E-6842-9E36-57BA-3E69D7F5B0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" y="2161"/>
              <a:ext cx="480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12V</a:t>
              </a:r>
            </a:p>
          </p:txBody>
        </p:sp>
        <p:sp>
          <p:nvSpPr>
            <p:cNvPr id="58422" name="Text Box 10">
              <a:extLst>
                <a:ext uri="{FF2B5EF4-FFF2-40B4-BE49-F238E27FC236}">
                  <a16:creationId xmlns:a16="http://schemas.microsoft.com/office/drawing/2014/main" id="{F2AC26BB-3D2F-89C5-6552-9D89C0D8DD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7" y="1440"/>
              <a:ext cx="563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endParaRPr lang="en-US" altLang="zh-CN" sz="2400" b="1" i="1" baseline="-250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3kΩ</a:t>
              </a:r>
            </a:p>
          </p:txBody>
        </p:sp>
        <p:sp>
          <p:nvSpPr>
            <p:cNvPr id="58423" name="Text Box 11">
              <a:extLst>
                <a:ext uri="{FF2B5EF4-FFF2-40B4-BE49-F238E27FC236}">
                  <a16:creationId xmlns:a16="http://schemas.microsoft.com/office/drawing/2014/main" id="{78FA4021-BE06-B883-3C85-0466A05597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7" y="1846"/>
              <a:ext cx="329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i</a:t>
              </a:r>
              <a:r>
                <a:rPr lang="en-US" altLang="zh-CN" sz="2400" b="1" i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C</a:t>
              </a:r>
            </a:p>
          </p:txBody>
        </p:sp>
        <p:sp>
          <p:nvSpPr>
            <p:cNvPr id="58424" name="Text Box 12">
              <a:extLst>
                <a:ext uri="{FF2B5EF4-FFF2-40B4-BE49-F238E27FC236}">
                  <a16:creationId xmlns:a16="http://schemas.microsoft.com/office/drawing/2014/main" id="{E89109BE-8132-496E-5909-19EC62AF9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7" y="2262"/>
              <a:ext cx="376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lang="en-US" altLang="zh-CN" sz="2400" b="1" i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C</a:t>
              </a:r>
            </a:p>
          </p:txBody>
        </p:sp>
        <p:sp>
          <p:nvSpPr>
            <p:cNvPr id="58425" name="Text Box 13">
              <a:extLst>
                <a:ext uri="{FF2B5EF4-FFF2-40B4-BE49-F238E27FC236}">
                  <a16:creationId xmlns:a16="http://schemas.microsoft.com/office/drawing/2014/main" id="{B56A1C2B-24B3-03FF-7220-24341B940F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6" y="2171"/>
              <a:ext cx="300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</a:p>
          </p:txBody>
        </p:sp>
        <p:sp>
          <p:nvSpPr>
            <p:cNvPr id="58426" name="Oval 14">
              <a:extLst>
                <a:ext uri="{FF2B5EF4-FFF2-40B4-BE49-F238E27FC236}">
                  <a16:creationId xmlns:a16="http://schemas.microsoft.com/office/drawing/2014/main" id="{E76D0667-3E20-6719-2DB4-3DCD02955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8" y="1789"/>
              <a:ext cx="46" cy="45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grpSp>
          <p:nvGrpSpPr>
            <p:cNvPr id="58427" name="Group 15">
              <a:extLst>
                <a:ext uri="{FF2B5EF4-FFF2-40B4-BE49-F238E27FC236}">
                  <a16:creationId xmlns:a16="http://schemas.microsoft.com/office/drawing/2014/main" id="{7AD2136F-9185-07D2-A308-80948409B3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6" y="2173"/>
              <a:ext cx="226" cy="545"/>
              <a:chOff x="3372" y="4344"/>
              <a:chExt cx="283" cy="680"/>
            </a:xfrm>
          </p:grpSpPr>
          <p:sp useBgFill="1">
            <p:nvSpPr>
              <p:cNvPr id="58454" name="Oval 16">
                <a:extLst>
                  <a:ext uri="{FF2B5EF4-FFF2-40B4-BE49-F238E27FC236}">
                    <a16:creationId xmlns:a16="http://schemas.microsoft.com/office/drawing/2014/main" id="{8B370C8A-6475-ABA2-9596-9FE34BD56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2" y="4551"/>
                <a:ext cx="283" cy="283"/>
              </a:xfrm>
              <a:prstGeom prst="ellipse">
                <a:avLst/>
              </a:prstGeom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58455" name="Line 17">
                <a:extLst>
                  <a:ext uri="{FF2B5EF4-FFF2-40B4-BE49-F238E27FC236}">
                    <a16:creationId xmlns:a16="http://schemas.microsoft.com/office/drawing/2014/main" id="{AF6DEFCC-9EC8-CBBD-6731-C60E65B2B4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3" y="4344"/>
                <a:ext cx="0" cy="68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8428" name="Line 18">
              <a:extLst>
                <a:ext uri="{FF2B5EF4-FFF2-40B4-BE49-F238E27FC236}">
                  <a16:creationId xmlns:a16="http://schemas.microsoft.com/office/drawing/2014/main" id="{E81023B9-F383-ABE1-5B63-2EFA725709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1" y="1810"/>
              <a:ext cx="209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29" name="Line 19">
              <a:extLst>
                <a:ext uri="{FF2B5EF4-FFF2-40B4-BE49-F238E27FC236}">
                  <a16:creationId xmlns:a16="http://schemas.microsoft.com/office/drawing/2014/main" id="{6D9717B7-48F3-0D82-605C-E71FAD4C7F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1810"/>
              <a:ext cx="0" cy="9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30" name="Line 20">
              <a:extLst>
                <a:ext uri="{FF2B5EF4-FFF2-40B4-BE49-F238E27FC236}">
                  <a16:creationId xmlns:a16="http://schemas.microsoft.com/office/drawing/2014/main" id="{C8470049-AEF7-AEEF-F05D-64B9C2B40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9" y="1822"/>
              <a:ext cx="0" cy="9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31" name="Line 21">
              <a:extLst>
                <a:ext uri="{FF2B5EF4-FFF2-40B4-BE49-F238E27FC236}">
                  <a16:creationId xmlns:a16="http://schemas.microsoft.com/office/drawing/2014/main" id="{C8557E92-E66C-3DB7-52C0-EFB1AF37AF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2772"/>
              <a:ext cx="209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32" name="Line 22">
              <a:extLst>
                <a:ext uri="{FF2B5EF4-FFF2-40B4-BE49-F238E27FC236}">
                  <a16:creationId xmlns:a16="http://schemas.microsoft.com/office/drawing/2014/main" id="{A0CB79A2-2C13-A9A4-BC1F-35CEA7C258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3" y="1810"/>
              <a:ext cx="0" cy="9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 useBgFill="1">
          <p:nvSpPr>
            <p:cNvPr id="58433" name="Rectangle 23">
              <a:extLst>
                <a:ext uri="{FF2B5EF4-FFF2-40B4-BE49-F238E27FC236}">
                  <a16:creationId xmlns:a16="http://schemas.microsoft.com/office/drawing/2014/main" id="{FA372CCF-6A98-29DD-4202-1BC71657DF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230" y="1674"/>
              <a:ext cx="91" cy="272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 useBgFill="1">
          <p:nvSpPr>
            <p:cNvPr id="58434" name="Rectangle 24">
              <a:extLst>
                <a:ext uri="{FF2B5EF4-FFF2-40B4-BE49-F238E27FC236}">
                  <a16:creationId xmlns:a16="http://schemas.microsoft.com/office/drawing/2014/main" id="{05FF7725-5352-0BA1-8D64-13E1B23442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298" y="1674"/>
              <a:ext cx="91" cy="272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 useBgFill="1">
          <p:nvSpPr>
            <p:cNvPr id="58435" name="Rectangle 25">
              <a:extLst>
                <a:ext uri="{FF2B5EF4-FFF2-40B4-BE49-F238E27FC236}">
                  <a16:creationId xmlns:a16="http://schemas.microsoft.com/office/drawing/2014/main" id="{E65B98E9-4C0B-1EFA-6992-83F62DE55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1" y="2352"/>
              <a:ext cx="90" cy="273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grpSp>
          <p:nvGrpSpPr>
            <p:cNvPr id="58436" name="Group 26">
              <a:extLst>
                <a:ext uri="{FF2B5EF4-FFF2-40B4-BE49-F238E27FC236}">
                  <a16:creationId xmlns:a16="http://schemas.microsoft.com/office/drawing/2014/main" id="{2F307BCB-071E-3D82-1C89-167CAC19A0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4" y="2214"/>
              <a:ext cx="187" cy="520"/>
              <a:chOff x="5511" y="4104"/>
              <a:chExt cx="234" cy="649"/>
            </a:xfrm>
          </p:grpSpPr>
          <p:sp useBgFill="1">
            <p:nvSpPr>
              <p:cNvPr id="58448" name="Rectangle 27">
                <a:extLst>
                  <a:ext uri="{FF2B5EF4-FFF2-40B4-BE49-F238E27FC236}">
                    <a16:creationId xmlns:a16="http://schemas.microsoft.com/office/drawing/2014/main" id="{D451EDBA-B7C2-0319-7DB9-93DC37E89D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1" y="4380"/>
                <a:ext cx="227" cy="85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58449" name="Line 28">
                <a:extLst>
                  <a:ext uri="{FF2B5EF4-FFF2-40B4-BE49-F238E27FC236}">
                    <a16:creationId xmlns:a16="http://schemas.microsoft.com/office/drawing/2014/main" id="{63AA70C4-2A80-A962-7E5A-0DF76C3EA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32" y="4104"/>
                <a:ext cx="0" cy="28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8450" name="Group 29">
                <a:extLst>
                  <a:ext uri="{FF2B5EF4-FFF2-40B4-BE49-F238E27FC236}">
                    <a16:creationId xmlns:a16="http://schemas.microsoft.com/office/drawing/2014/main" id="{D5B6E5E9-3181-AEC6-7305-19514056C1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18" y="4386"/>
                <a:ext cx="227" cy="85"/>
                <a:chOff x="4559" y="4602"/>
                <a:chExt cx="227" cy="72"/>
              </a:xfrm>
            </p:grpSpPr>
            <p:sp>
              <p:nvSpPr>
                <p:cNvPr id="58452" name="Line 30">
                  <a:extLst>
                    <a:ext uri="{FF2B5EF4-FFF2-40B4-BE49-F238E27FC236}">
                      <a16:creationId xmlns:a16="http://schemas.microsoft.com/office/drawing/2014/main" id="{1958FF8A-9392-7941-CCAC-CEE84C9BDC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59" y="4602"/>
                  <a:ext cx="227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8453" name="Line 31">
                  <a:extLst>
                    <a:ext uri="{FF2B5EF4-FFF2-40B4-BE49-F238E27FC236}">
                      <a16:creationId xmlns:a16="http://schemas.microsoft.com/office/drawing/2014/main" id="{36AFECBB-037F-66A4-93F1-C84E40BD4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59" y="4674"/>
                  <a:ext cx="227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8451" name="Line 32">
                <a:extLst>
                  <a:ext uri="{FF2B5EF4-FFF2-40B4-BE49-F238E27FC236}">
                    <a16:creationId xmlns:a16="http://schemas.microsoft.com/office/drawing/2014/main" id="{8C5E0664-248B-A2CC-11A7-0FA245A8C0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2" y="4470"/>
                <a:ext cx="0" cy="28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8437" name="Line 33">
              <a:extLst>
                <a:ext uri="{FF2B5EF4-FFF2-40B4-BE49-F238E27FC236}">
                  <a16:creationId xmlns:a16="http://schemas.microsoft.com/office/drawing/2014/main" id="{B80C3819-260D-6978-8EDC-272D38950B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69" y="1968"/>
              <a:ext cx="7" cy="15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38" name="Oval 34">
              <a:extLst>
                <a:ext uri="{FF2B5EF4-FFF2-40B4-BE49-F238E27FC236}">
                  <a16:creationId xmlns:a16="http://schemas.microsoft.com/office/drawing/2014/main" id="{B72E77FB-6DE0-631B-19F2-EF59E5B62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1" y="2745"/>
              <a:ext cx="46" cy="46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8439" name="Line 35">
              <a:extLst>
                <a:ext uri="{FF2B5EF4-FFF2-40B4-BE49-F238E27FC236}">
                  <a16:creationId xmlns:a16="http://schemas.microsoft.com/office/drawing/2014/main" id="{FEE1EF28-6BCD-BD97-AF5A-0F5AC305F3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2" y="1962"/>
              <a:ext cx="0" cy="141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40" name="Oval 36">
              <a:extLst>
                <a:ext uri="{FF2B5EF4-FFF2-40B4-BE49-F238E27FC236}">
                  <a16:creationId xmlns:a16="http://schemas.microsoft.com/office/drawing/2014/main" id="{57ED9D7E-E55F-2726-DA8B-8CA6D18F6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0" y="1911"/>
              <a:ext cx="45" cy="4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8441" name="Line 37">
              <a:extLst>
                <a:ext uri="{FF2B5EF4-FFF2-40B4-BE49-F238E27FC236}">
                  <a16:creationId xmlns:a16="http://schemas.microsoft.com/office/drawing/2014/main" id="{CEAE0182-7A01-85F8-1546-215A56380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2" y="2113"/>
              <a:ext cx="0" cy="18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42" name="Line 38">
              <a:extLst>
                <a:ext uri="{FF2B5EF4-FFF2-40B4-BE49-F238E27FC236}">
                  <a16:creationId xmlns:a16="http://schemas.microsoft.com/office/drawing/2014/main" id="{6868F8AC-F85F-7F69-D9D9-0C4F132C8F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5" y="1952"/>
              <a:ext cx="80" cy="12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43" name="Oval 39">
              <a:extLst>
                <a:ext uri="{FF2B5EF4-FFF2-40B4-BE49-F238E27FC236}">
                  <a16:creationId xmlns:a16="http://schemas.microsoft.com/office/drawing/2014/main" id="{9ACFD04F-B689-E4A0-76C9-A9737AB97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0" y="2075"/>
              <a:ext cx="45" cy="45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8444" name="Freeform 40">
              <a:extLst>
                <a:ext uri="{FF2B5EF4-FFF2-40B4-BE49-F238E27FC236}">
                  <a16:creationId xmlns:a16="http://schemas.microsoft.com/office/drawing/2014/main" id="{73F267FA-86A3-CB02-3099-D5E6A01DF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" y="1993"/>
              <a:ext cx="162" cy="38"/>
            </a:xfrm>
            <a:custGeom>
              <a:avLst/>
              <a:gdLst>
                <a:gd name="T0" fmla="*/ 0 w 202"/>
                <a:gd name="T1" fmla="*/ 2 h 48"/>
                <a:gd name="T2" fmla="*/ 6 w 202"/>
                <a:gd name="T3" fmla="*/ 2 h 48"/>
                <a:gd name="T4" fmla="*/ 11 w 202"/>
                <a:gd name="T5" fmla="*/ 2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2" h="48">
                  <a:moveTo>
                    <a:pt x="0" y="27"/>
                  </a:moveTo>
                  <a:cubicBezTo>
                    <a:pt x="31" y="13"/>
                    <a:pt x="62" y="0"/>
                    <a:pt x="96" y="3"/>
                  </a:cubicBezTo>
                  <a:cubicBezTo>
                    <a:pt x="130" y="6"/>
                    <a:pt x="184" y="40"/>
                    <a:pt x="202" y="48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45" name="Line 41">
              <a:extLst>
                <a:ext uri="{FF2B5EF4-FFF2-40B4-BE49-F238E27FC236}">
                  <a16:creationId xmlns:a16="http://schemas.microsoft.com/office/drawing/2014/main" id="{92131A9E-DEFF-C4F6-7BB2-7104995FC7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11" y="2005"/>
              <a:ext cx="60" cy="4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46" name="Line 42">
              <a:extLst>
                <a:ext uri="{FF2B5EF4-FFF2-40B4-BE49-F238E27FC236}">
                  <a16:creationId xmlns:a16="http://schemas.microsoft.com/office/drawing/2014/main" id="{60AEE4AD-56E3-507A-6B26-B3FA9DA877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2" y="2353"/>
              <a:ext cx="0" cy="27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47" name="Line 43">
              <a:extLst>
                <a:ext uri="{FF2B5EF4-FFF2-40B4-BE49-F238E27FC236}">
                  <a16:creationId xmlns:a16="http://schemas.microsoft.com/office/drawing/2014/main" id="{19307F4A-D022-60D0-1CA4-9333698DA0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0" y="1916"/>
              <a:ext cx="0" cy="18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68364" name="Group 44">
            <a:extLst>
              <a:ext uri="{FF2B5EF4-FFF2-40B4-BE49-F238E27FC236}">
                <a16:creationId xmlns:a16="http://schemas.microsoft.com/office/drawing/2014/main" id="{552FF0D7-4270-0D44-12E4-F4B2309A79D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73075"/>
            <a:ext cx="7486650" cy="1300163"/>
            <a:chOff x="240" y="240"/>
            <a:chExt cx="4534" cy="819"/>
          </a:xfrm>
        </p:grpSpPr>
        <p:sp>
          <p:nvSpPr>
            <p:cNvPr id="58411" name="Text Box 45">
              <a:extLst>
                <a:ext uri="{FF2B5EF4-FFF2-40B4-BE49-F238E27FC236}">
                  <a16:creationId xmlns:a16="http://schemas.microsoft.com/office/drawing/2014/main" id="{D0AEA8DC-86D8-BFB8-6B41-A30BE00A1D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" y="552"/>
              <a:ext cx="4126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试求换路后电路中所示的电压和电流，</a:t>
              </a:r>
            </a:p>
          </p:txBody>
        </p:sp>
        <p:sp>
          <p:nvSpPr>
            <p:cNvPr id="58412" name="Oval 46">
              <a:extLst>
                <a:ext uri="{FF2B5EF4-FFF2-40B4-BE49-F238E27FC236}">
                  <a16:creationId xmlns:a16="http://schemas.microsoft.com/office/drawing/2014/main" id="{C1A6FB43-2192-B80E-CE23-E02A8EF83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240"/>
              <a:ext cx="456" cy="444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zh-CN" altLang="en-US" sz="3600" b="1">
                  <a:solidFill>
                    <a:srgbClr val="FF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例</a:t>
              </a:r>
            </a:p>
          </p:txBody>
        </p:sp>
        <p:sp>
          <p:nvSpPr>
            <p:cNvPr id="58413" name="Text Box 47">
              <a:extLst>
                <a:ext uri="{FF2B5EF4-FFF2-40B4-BE49-F238E27FC236}">
                  <a16:creationId xmlns:a16="http://schemas.microsoft.com/office/drawing/2014/main" id="{6D5050F0-4914-1154-9DA4-FB94A60354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240"/>
              <a:ext cx="394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电路原处于稳态，在</a:t>
              </a:r>
              <a:r>
                <a:rPr kumimoji="1"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t </a:t>
              </a: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= 0</a:t>
              </a: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时将开关</a:t>
              </a: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闭合 </a:t>
              </a:r>
            </a:p>
          </p:txBody>
        </p:sp>
        <p:sp>
          <p:nvSpPr>
            <p:cNvPr id="58414" name="Rectangle 48">
              <a:extLst>
                <a:ext uri="{FF2B5EF4-FFF2-40B4-BE49-F238E27FC236}">
                  <a16:creationId xmlns:a16="http://schemas.microsoft.com/office/drawing/2014/main" id="{BF040BE7-2BBB-B543-518A-04B0E82BF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" y="732"/>
              <a:ext cx="206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并画出其变化曲线。</a:t>
              </a:r>
            </a:p>
          </p:txBody>
        </p:sp>
      </p:grpSp>
      <p:grpSp>
        <p:nvGrpSpPr>
          <p:cNvPr id="568369" name="Group 49">
            <a:extLst>
              <a:ext uri="{FF2B5EF4-FFF2-40B4-BE49-F238E27FC236}">
                <a16:creationId xmlns:a16="http://schemas.microsoft.com/office/drawing/2014/main" id="{D3ABEEDF-B826-A312-DF6F-0C1687F90CE0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3573463"/>
            <a:ext cx="3914775" cy="2809875"/>
            <a:chOff x="2772" y="2253"/>
            <a:chExt cx="2430" cy="1770"/>
          </a:xfrm>
        </p:grpSpPr>
        <p:sp>
          <p:nvSpPr>
            <p:cNvPr id="58380" name="Text Box 50">
              <a:extLst>
                <a:ext uri="{FF2B5EF4-FFF2-40B4-BE49-F238E27FC236}">
                  <a16:creationId xmlns:a16="http://schemas.microsoft.com/office/drawing/2014/main" id="{782FA2CA-74AD-07CE-5ECC-9809EDEB22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5" y="3109"/>
              <a:ext cx="941" cy="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r>
                <a:rPr lang="en-US" altLang="zh-CN" sz="2400" b="1" i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6kΩ</a:t>
              </a:r>
            </a:p>
          </p:txBody>
        </p:sp>
        <p:sp>
          <p:nvSpPr>
            <p:cNvPr id="58381" name="Text Box 51">
              <a:extLst>
                <a:ext uri="{FF2B5EF4-FFF2-40B4-BE49-F238E27FC236}">
                  <a16:creationId xmlns:a16="http://schemas.microsoft.com/office/drawing/2014/main" id="{A4E3F295-3179-41D7-C0CD-E63AA72DFE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2275"/>
              <a:ext cx="570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3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endParaRPr lang="en-US" altLang="zh-CN" sz="2400" b="1" i="1" baseline="-250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2kΩ</a:t>
              </a:r>
            </a:p>
          </p:txBody>
        </p:sp>
        <p:sp>
          <p:nvSpPr>
            <p:cNvPr id="58382" name="Text Box 52">
              <a:extLst>
                <a:ext uri="{FF2B5EF4-FFF2-40B4-BE49-F238E27FC236}">
                  <a16:creationId xmlns:a16="http://schemas.microsoft.com/office/drawing/2014/main" id="{2B07A270-8D98-02F6-09B6-4C2A503389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9" y="2615"/>
              <a:ext cx="245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  <a:endParaRPr lang="en-US" altLang="zh-CN" sz="2400" b="1" i="1" baseline="-250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8383" name="Text Box 53">
              <a:extLst>
                <a:ext uri="{FF2B5EF4-FFF2-40B4-BE49-F238E27FC236}">
                  <a16:creationId xmlns:a16="http://schemas.microsoft.com/office/drawing/2014/main" id="{E02212D3-6D17-D441-1E90-D6FA152E91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5" y="2976"/>
              <a:ext cx="495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12V</a:t>
              </a:r>
            </a:p>
          </p:txBody>
        </p:sp>
        <p:sp>
          <p:nvSpPr>
            <p:cNvPr id="58384" name="Text Box 54">
              <a:extLst>
                <a:ext uri="{FF2B5EF4-FFF2-40B4-BE49-F238E27FC236}">
                  <a16:creationId xmlns:a16="http://schemas.microsoft.com/office/drawing/2014/main" id="{D1202DB4-A132-23BE-9071-00C9CBA2E8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2" y="2253"/>
              <a:ext cx="545" cy="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endParaRPr lang="en-US" altLang="zh-CN" sz="2400" b="1" i="1" baseline="-250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3kΩ</a:t>
              </a:r>
            </a:p>
          </p:txBody>
        </p:sp>
        <p:sp>
          <p:nvSpPr>
            <p:cNvPr id="58385" name="Text Box 55">
              <a:extLst>
                <a:ext uri="{FF2B5EF4-FFF2-40B4-BE49-F238E27FC236}">
                  <a16:creationId xmlns:a16="http://schemas.microsoft.com/office/drawing/2014/main" id="{88B16BF1-24B9-CB5D-8618-8E6DC1EF3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2" y="2986"/>
              <a:ext cx="301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</a:p>
          </p:txBody>
        </p:sp>
        <p:sp>
          <p:nvSpPr>
            <p:cNvPr id="58386" name="Oval 56">
              <a:extLst>
                <a:ext uri="{FF2B5EF4-FFF2-40B4-BE49-F238E27FC236}">
                  <a16:creationId xmlns:a16="http://schemas.microsoft.com/office/drawing/2014/main" id="{0DEFE75C-E575-2C37-169F-0EA75A510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" y="2605"/>
              <a:ext cx="46" cy="45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grpSp>
          <p:nvGrpSpPr>
            <p:cNvPr id="58387" name="Group 57">
              <a:extLst>
                <a:ext uri="{FF2B5EF4-FFF2-40B4-BE49-F238E27FC236}">
                  <a16:creationId xmlns:a16="http://schemas.microsoft.com/office/drawing/2014/main" id="{2CEB5F4A-E2F7-E7A5-32E0-DE309A999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989"/>
              <a:ext cx="226" cy="545"/>
              <a:chOff x="3372" y="4344"/>
              <a:chExt cx="283" cy="680"/>
            </a:xfrm>
          </p:grpSpPr>
          <p:sp useBgFill="1">
            <p:nvSpPr>
              <p:cNvPr id="58409" name="Oval 58">
                <a:extLst>
                  <a:ext uri="{FF2B5EF4-FFF2-40B4-BE49-F238E27FC236}">
                    <a16:creationId xmlns:a16="http://schemas.microsoft.com/office/drawing/2014/main" id="{450261C4-1C53-5EC2-5C23-ADE10B3915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2" y="4551"/>
                <a:ext cx="283" cy="283"/>
              </a:xfrm>
              <a:prstGeom prst="ellipse">
                <a:avLst/>
              </a:prstGeom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58410" name="Line 59">
                <a:extLst>
                  <a:ext uri="{FF2B5EF4-FFF2-40B4-BE49-F238E27FC236}">
                    <a16:creationId xmlns:a16="http://schemas.microsoft.com/office/drawing/2014/main" id="{D408E2D6-635F-F559-943E-E2190FF9CD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3" y="4344"/>
                <a:ext cx="0" cy="68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8388" name="Line 60">
              <a:extLst>
                <a:ext uri="{FF2B5EF4-FFF2-40B4-BE49-F238E27FC236}">
                  <a16:creationId xmlns:a16="http://schemas.microsoft.com/office/drawing/2014/main" id="{6B0E90C5-D2E1-6948-14F7-E1BC005E5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7" y="2626"/>
              <a:ext cx="209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89" name="Line 61">
              <a:extLst>
                <a:ext uri="{FF2B5EF4-FFF2-40B4-BE49-F238E27FC236}">
                  <a16:creationId xmlns:a16="http://schemas.microsoft.com/office/drawing/2014/main" id="{30D5E126-109B-F7B6-D0D6-6159AE4840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6" y="2626"/>
              <a:ext cx="0" cy="9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0" name="Line 62">
              <a:extLst>
                <a:ext uri="{FF2B5EF4-FFF2-40B4-BE49-F238E27FC236}">
                  <a16:creationId xmlns:a16="http://schemas.microsoft.com/office/drawing/2014/main" id="{ED0F3962-4AAD-977B-407C-52B24A86A5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4" y="2638"/>
              <a:ext cx="0" cy="9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1" name="Line 63">
              <a:extLst>
                <a:ext uri="{FF2B5EF4-FFF2-40B4-BE49-F238E27FC236}">
                  <a16:creationId xmlns:a16="http://schemas.microsoft.com/office/drawing/2014/main" id="{F52E4A4B-1211-EAB4-9F8E-D90F206D87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6" y="3588"/>
              <a:ext cx="209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2" name="Line 64">
              <a:extLst>
                <a:ext uri="{FF2B5EF4-FFF2-40B4-BE49-F238E27FC236}">
                  <a16:creationId xmlns:a16="http://schemas.microsoft.com/office/drawing/2014/main" id="{8B0B488E-5D50-053E-86B5-59B6D0411B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9" y="2626"/>
              <a:ext cx="0" cy="9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 useBgFill="1">
          <p:nvSpPr>
            <p:cNvPr id="58393" name="Rectangle 65">
              <a:extLst>
                <a:ext uri="{FF2B5EF4-FFF2-40B4-BE49-F238E27FC236}">
                  <a16:creationId xmlns:a16="http://schemas.microsoft.com/office/drawing/2014/main" id="{3ED0FB90-A0C4-7525-E6AE-3EEAB5D8B0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497" y="2490"/>
              <a:ext cx="91" cy="271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 useBgFill="1">
          <p:nvSpPr>
            <p:cNvPr id="58394" name="Rectangle 66">
              <a:extLst>
                <a:ext uri="{FF2B5EF4-FFF2-40B4-BE49-F238E27FC236}">
                  <a16:creationId xmlns:a16="http://schemas.microsoft.com/office/drawing/2014/main" id="{8849AA4E-A516-57BC-297D-D179456E44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4564" y="2490"/>
              <a:ext cx="91" cy="272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 useBgFill="1">
          <p:nvSpPr>
            <p:cNvPr id="58395" name="Rectangle 67">
              <a:extLst>
                <a:ext uri="{FF2B5EF4-FFF2-40B4-BE49-F238E27FC236}">
                  <a16:creationId xmlns:a16="http://schemas.microsoft.com/office/drawing/2014/main" id="{118550C1-878B-A716-00DE-8FD32AE68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168"/>
              <a:ext cx="90" cy="273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8396" name="Oval 68">
              <a:extLst>
                <a:ext uri="{FF2B5EF4-FFF2-40B4-BE49-F238E27FC236}">
                  <a16:creationId xmlns:a16="http://schemas.microsoft.com/office/drawing/2014/main" id="{5193E95C-A1E4-EBAE-2B51-EFBD72586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" y="3561"/>
              <a:ext cx="46" cy="46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8397" name="Line 69">
              <a:extLst>
                <a:ext uri="{FF2B5EF4-FFF2-40B4-BE49-F238E27FC236}">
                  <a16:creationId xmlns:a16="http://schemas.microsoft.com/office/drawing/2014/main" id="{42B85C0C-96E0-5F8E-6F39-D4824B1D6F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2784"/>
              <a:ext cx="0" cy="135"/>
            </a:xfrm>
            <a:prstGeom prst="line">
              <a:avLst/>
            </a:prstGeom>
            <a:noFill/>
            <a:ln w="571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8" name="Oval 70">
              <a:extLst>
                <a:ext uri="{FF2B5EF4-FFF2-40B4-BE49-F238E27FC236}">
                  <a16:creationId xmlns:a16="http://schemas.microsoft.com/office/drawing/2014/main" id="{31B63B4B-8FE8-3A78-E5DF-29F939586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" y="2727"/>
              <a:ext cx="45" cy="4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8399" name="Line 71">
              <a:extLst>
                <a:ext uri="{FF2B5EF4-FFF2-40B4-BE49-F238E27FC236}">
                  <a16:creationId xmlns:a16="http://schemas.microsoft.com/office/drawing/2014/main" id="{A13C943A-1037-7CE8-9D3D-BC35C93D6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1" y="2768"/>
              <a:ext cx="79" cy="12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0" name="Oval 72">
              <a:extLst>
                <a:ext uri="{FF2B5EF4-FFF2-40B4-BE49-F238E27FC236}">
                  <a16:creationId xmlns:a16="http://schemas.microsoft.com/office/drawing/2014/main" id="{7630E484-1675-B0B9-756E-0AF2807E8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" y="2891"/>
              <a:ext cx="45" cy="45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8401" name="Line 73">
              <a:extLst>
                <a:ext uri="{FF2B5EF4-FFF2-40B4-BE49-F238E27FC236}">
                  <a16:creationId xmlns:a16="http://schemas.microsoft.com/office/drawing/2014/main" id="{314516A1-4AD5-620D-D405-910B94DA32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4" y="2970"/>
              <a:ext cx="0" cy="276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2" name="Oval 74">
              <a:extLst>
                <a:ext uri="{FF2B5EF4-FFF2-40B4-BE49-F238E27FC236}">
                  <a16:creationId xmlns:a16="http://schemas.microsoft.com/office/drawing/2014/main" id="{4360E560-5E18-8815-494B-92ABAD000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" y="2919"/>
              <a:ext cx="46" cy="4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8403" name="Oval 75">
              <a:extLst>
                <a:ext uri="{FF2B5EF4-FFF2-40B4-BE49-F238E27FC236}">
                  <a16:creationId xmlns:a16="http://schemas.microsoft.com/office/drawing/2014/main" id="{7187E0BC-B68B-B2D6-2C70-E8E7064D0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" y="3251"/>
              <a:ext cx="46" cy="4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8404" name="Line 76">
              <a:extLst>
                <a:ext uri="{FF2B5EF4-FFF2-40B4-BE49-F238E27FC236}">
                  <a16:creationId xmlns:a16="http://schemas.microsoft.com/office/drawing/2014/main" id="{1DBC1030-24E5-95E8-6DBC-827B824F9A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6" y="2994"/>
              <a:ext cx="0" cy="22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8405" name="Object 77">
              <a:extLst>
                <a:ext uri="{FF2B5EF4-FFF2-40B4-BE49-F238E27FC236}">
                  <a16:creationId xmlns:a16="http://schemas.microsoft.com/office/drawing/2014/main" id="{23A40D88-10A9-708C-63FF-D7BC073ECD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60" y="2928"/>
            <a:ext cx="642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457200" imgH="228600" progId="Equation.3">
                    <p:embed/>
                  </p:oleObj>
                </mc:Choice>
                <mc:Fallback>
                  <p:oleObj name="Equation" r:id="rId2" imgW="457200" imgH="228600" progId="Equation.3">
                    <p:embed/>
                    <p:pic>
                      <p:nvPicPr>
                        <p:cNvPr id="0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2928"/>
                          <a:ext cx="642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8406" name="Group 78">
              <a:extLst>
                <a:ext uri="{FF2B5EF4-FFF2-40B4-BE49-F238E27FC236}">
                  <a16:creationId xmlns:a16="http://schemas.microsoft.com/office/drawing/2014/main" id="{F18C4ECF-2FC0-41F3-90CA-3C38D96BC3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2" y="3648"/>
              <a:ext cx="696" cy="375"/>
              <a:chOff x="3792" y="3648"/>
              <a:chExt cx="696" cy="375"/>
            </a:xfrm>
          </p:grpSpPr>
          <p:sp>
            <p:nvSpPr>
              <p:cNvPr id="58407" name="Rectangle 79">
                <a:extLst>
                  <a:ext uri="{FF2B5EF4-FFF2-40B4-BE49-F238E27FC236}">
                    <a16:creationId xmlns:a16="http://schemas.microsoft.com/office/drawing/2014/main" id="{A99D45F2-F0A0-89F4-2419-3CE651152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3648"/>
                <a:ext cx="64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 i="1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t </a:t>
                </a:r>
                <a:r>
                  <a:rPr kumimoji="1" lang="en-US" altLang="zh-CN" sz="28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=</a:t>
                </a:r>
              </a:p>
            </p:txBody>
          </p:sp>
          <p:graphicFrame>
            <p:nvGraphicFramePr>
              <p:cNvPr id="58408" name="Object 80">
                <a:extLst>
                  <a:ext uri="{FF2B5EF4-FFF2-40B4-BE49-F238E27FC236}">
                    <a16:creationId xmlns:a16="http://schemas.microsoft.com/office/drawing/2014/main" id="{7C7DD810-5F85-96B9-D12B-5354AA7D212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42" y="3648"/>
              <a:ext cx="346" cy="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" imgW="57113" imgH="95136" progId="Equation.3">
                      <p:embed/>
                    </p:oleObj>
                  </mc:Choice>
                  <mc:Fallback>
                    <p:oleObj name="Equation" r:id="rId4" imgW="57113" imgH="95136" progId="Equation.3">
                      <p:embed/>
                      <p:pic>
                        <p:nvPicPr>
                          <p:cNvPr id="0" name="Object 8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42" y="3648"/>
                            <a:ext cx="346" cy="3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568401" name="Text Box 81">
            <a:extLst>
              <a:ext uri="{FF2B5EF4-FFF2-40B4-BE49-F238E27FC236}">
                <a16:creationId xmlns:a16="http://schemas.microsoft.com/office/drawing/2014/main" id="{092F5095-B423-CAFB-4C07-9DDC3B8B5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00213"/>
            <a:ext cx="3816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解：用三要素法求解 </a:t>
            </a:r>
          </a:p>
        </p:txBody>
      </p:sp>
      <p:sp>
        <p:nvSpPr>
          <p:cNvPr id="568402" name="Text Box 82">
            <a:extLst>
              <a:ext uri="{FF2B5EF4-FFF2-40B4-BE49-F238E27FC236}">
                <a16:creationId xmlns:a16="http://schemas.microsoft.com/office/drawing/2014/main" id="{65EA1CDC-B405-69EB-B10E-BDEAF22C1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438400"/>
            <a:ext cx="3124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800" b="1" i="1" baseline="-300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grpSp>
        <p:nvGrpSpPr>
          <p:cNvPr id="568403" name="Group 83">
            <a:extLst>
              <a:ext uri="{FF2B5EF4-FFF2-40B4-BE49-F238E27FC236}">
                <a16:creationId xmlns:a16="http://schemas.microsoft.com/office/drawing/2014/main" id="{8704453D-12D3-68B5-7F96-C1B566B3563D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3357563"/>
            <a:ext cx="2135187" cy="568325"/>
            <a:chOff x="384" y="2016"/>
            <a:chExt cx="1345" cy="358"/>
          </a:xfrm>
        </p:grpSpPr>
        <p:sp>
          <p:nvSpPr>
            <p:cNvPr id="58378" name="Text Box 84">
              <a:extLst>
                <a:ext uri="{FF2B5EF4-FFF2-40B4-BE49-F238E27FC236}">
                  <a16:creationId xmlns:a16="http://schemas.microsoft.com/office/drawing/2014/main" id="{53CC6457-BCBC-346D-A6FA-362BC8B08E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019"/>
              <a:ext cx="86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① </a:t>
              </a: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求</a:t>
              </a:r>
            </a:p>
          </p:txBody>
        </p:sp>
        <p:graphicFrame>
          <p:nvGraphicFramePr>
            <p:cNvPr id="58379" name="Object 85">
              <a:extLst>
                <a:ext uri="{FF2B5EF4-FFF2-40B4-BE49-F238E27FC236}">
                  <a16:creationId xmlns:a16="http://schemas.microsoft.com/office/drawing/2014/main" id="{111D643A-83D8-867A-108A-AA8C2A9E75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98" y="2016"/>
            <a:ext cx="731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343056" imgH="104611" progId="Equation.3">
                    <p:embed/>
                  </p:oleObj>
                </mc:Choice>
                <mc:Fallback>
                  <p:oleObj name="公式" r:id="rId6" imgW="343056" imgH="104611" progId="Equation.3">
                    <p:embed/>
                    <p:pic>
                      <p:nvPicPr>
                        <p:cNvPr id="0" name="Object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8" y="2016"/>
                          <a:ext cx="731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68406" name="Object 86">
            <a:extLst>
              <a:ext uri="{FF2B5EF4-FFF2-40B4-BE49-F238E27FC236}">
                <a16:creationId xmlns:a16="http://schemas.microsoft.com/office/drawing/2014/main" id="{EAC57E34-60E7-4850-9497-88D9D76591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4149725"/>
          <a:ext cx="38163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104813" imgH="333543" progId="Equation.3">
                  <p:embed/>
                </p:oleObj>
              </mc:Choice>
              <mc:Fallback>
                <p:oleObj name="公式" r:id="rId8" imgW="1104813" imgH="333543" progId="Equation.3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149725"/>
                        <a:ext cx="38163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8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68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8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68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68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401" grpId="0" autoUpdateAnimBg="0"/>
      <p:bldP spid="568402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3">
            <a:extLst>
              <a:ext uri="{FF2B5EF4-FFF2-40B4-BE49-F238E27FC236}">
                <a16:creationId xmlns:a16="http://schemas.microsoft.com/office/drawing/2014/main" id="{E2AFB0FE-2208-B54A-7B86-47728951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BBBDAF-0C14-48FD-8300-302F1DE402BD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pSp>
        <p:nvGrpSpPr>
          <p:cNvPr id="569346" name="Group 2">
            <a:extLst>
              <a:ext uri="{FF2B5EF4-FFF2-40B4-BE49-F238E27FC236}">
                <a16:creationId xmlns:a16="http://schemas.microsoft.com/office/drawing/2014/main" id="{E5A96FEB-E8DE-7C08-F16B-DBEAD69A2A24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3124200"/>
            <a:ext cx="3860800" cy="2143125"/>
            <a:chOff x="3024" y="1968"/>
            <a:chExt cx="2432" cy="1350"/>
          </a:xfrm>
        </p:grpSpPr>
        <p:sp>
          <p:nvSpPr>
            <p:cNvPr id="59434" name="Text Box 3">
              <a:extLst>
                <a:ext uri="{FF2B5EF4-FFF2-40B4-BE49-F238E27FC236}">
                  <a16:creationId xmlns:a16="http://schemas.microsoft.com/office/drawing/2014/main" id="{F3B712A5-CD3C-52AA-17D5-816D8D6F9B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6" y="2814"/>
              <a:ext cx="877" cy="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400" b="1" i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 6kΩ</a:t>
              </a:r>
            </a:p>
          </p:txBody>
        </p:sp>
        <p:sp>
          <p:nvSpPr>
            <p:cNvPr id="59435" name="Text Box 4">
              <a:extLst>
                <a:ext uri="{FF2B5EF4-FFF2-40B4-BE49-F238E27FC236}">
                  <a16:creationId xmlns:a16="http://schemas.microsoft.com/office/drawing/2014/main" id="{4BD12976-415D-EB42-3351-250502441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5" y="1992"/>
              <a:ext cx="602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3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sz="2400" b="1" i="1" baseline="-250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2kΩ</a:t>
              </a:r>
            </a:p>
          </p:txBody>
        </p:sp>
        <p:sp>
          <p:nvSpPr>
            <p:cNvPr id="59436" name="Text Box 5">
              <a:extLst>
                <a:ext uri="{FF2B5EF4-FFF2-40B4-BE49-F238E27FC236}">
                  <a16:creationId xmlns:a16="http://schemas.microsoft.com/office/drawing/2014/main" id="{6BAC7838-FB1F-C465-F838-2AEF29243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2364"/>
              <a:ext cx="212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S</a:t>
              </a:r>
              <a:endParaRPr lang="en-US" altLang="zh-CN" sz="2400" b="1" i="1" baseline="-250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437" name="Text Box 6">
              <a:extLst>
                <a:ext uri="{FF2B5EF4-FFF2-40B4-BE49-F238E27FC236}">
                  <a16:creationId xmlns:a16="http://schemas.microsoft.com/office/drawing/2014/main" id="{DF2C7AB9-B8BB-4FAC-1117-B867240007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9" y="2605"/>
              <a:ext cx="347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438" name="Text Box 7">
              <a:extLst>
                <a:ext uri="{FF2B5EF4-FFF2-40B4-BE49-F238E27FC236}">
                  <a16:creationId xmlns:a16="http://schemas.microsoft.com/office/drawing/2014/main" id="{495990FE-FB03-4E40-BEA9-0D69348A5E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2" y="1968"/>
              <a:ext cx="625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sz="2400" b="1" i="1" baseline="-250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3kΩ</a:t>
              </a:r>
            </a:p>
          </p:txBody>
        </p:sp>
        <p:sp>
          <p:nvSpPr>
            <p:cNvPr id="59439" name="Oval 8">
              <a:extLst>
                <a:ext uri="{FF2B5EF4-FFF2-40B4-BE49-F238E27FC236}">
                  <a16:creationId xmlns:a16="http://schemas.microsoft.com/office/drawing/2014/main" id="{EF72E8F0-BE4B-F1CF-864D-6D0CF2DD8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7" y="2316"/>
              <a:ext cx="46" cy="46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9440" name="Line 9">
              <a:extLst>
                <a:ext uri="{FF2B5EF4-FFF2-40B4-BE49-F238E27FC236}">
                  <a16:creationId xmlns:a16="http://schemas.microsoft.com/office/drawing/2014/main" id="{E4F84305-6D87-CC38-DEF5-C47B501503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0" y="2338"/>
              <a:ext cx="209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41" name="Line 10">
              <a:extLst>
                <a:ext uri="{FF2B5EF4-FFF2-40B4-BE49-F238E27FC236}">
                  <a16:creationId xmlns:a16="http://schemas.microsoft.com/office/drawing/2014/main" id="{1DE3C0BE-C2F8-D7E1-730F-59604F76B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0" y="2338"/>
              <a:ext cx="0" cy="9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42" name="Line 11">
              <a:extLst>
                <a:ext uri="{FF2B5EF4-FFF2-40B4-BE49-F238E27FC236}">
                  <a16:creationId xmlns:a16="http://schemas.microsoft.com/office/drawing/2014/main" id="{4DDE85A1-AFAC-662E-44EF-A893A0D8E5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58" y="2350"/>
              <a:ext cx="0" cy="9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43" name="Line 12">
              <a:extLst>
                <a:ext uri="{FF2B5EF4-FFF2-40B4-BE49-F238E27FC236}">
                  <a16:creationId xmlns:a16="http://schemas.microsoft.com/office/drawing/2014/main" id="{74393653-1485-429B-1430-96FFDCA3E6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9" y="3299"/>
              <a:ext cx="209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44" name="Line 13">
              <a:extLst>
                <a:ext uri="{FF2B5EF4-FFF2-40B4-BE49-F238E27FC236}">
                  <a16:creationId xmlns:a16="http://schemas.microsoft.com/office/drawing/2014/main" id="{4B738155-0EA9-6FC2-3EB6-0C17E2764C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2" y="2338"/>
              <a:ext cx="0" cy="9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 useBgFill="1">
          <p:nvSpPr>
            <p:cNvPr id="59445" name="Rectangle 14">
              <a:extLst>
                <a:ext uri="{FF2B5EF4-FFF2-40B4-BE49-F238E27FC236}">
                  <a16:creationId xmlns:a16="http://schemas.microsoft.com/office/drawing/2014/main" id="{3A41D750-E241-9914-145E-B71A44ED5E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510" y="2202"/>
              <a:ext cx="91" cy="272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 useBgFill="1">
          <p:nvSpPr>
            <p:cNvPr id="59446" name="Rectangle 15">
              <a:extLst>
                <a:ext uri="{FF2B5EF4-FFF2-40B4-BE49-F238E27FC236}">
                  <a16:creationId xmlns:a16="http://schemas.microsoft.com/office/drawing/2014/main" id="{2761E82C-0BA9-154F-D81A-D69441468A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4577" y="2202"/>
              <a:ext cx="91" cy="272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 useBgFill="1">
          <p:nvSpPr>
            <p:cNvPr id="59447" name="Rectangle 16">
              <a:extLst>
                <a:ext uri="{FF2B5EF4-FFF2-40B4-BE49-F238E27FC236}">
                  <a16:creationId xmlns:a16="http://schemas.microsoft.com/office/drawing/2014/main" id="{9248F37C-5BA1-3D28-38BB-F06C4DCD7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5" y="2857"/>
              <a:ext cx="90" cy="272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9448" name="Oval 17">
              <a:extLst>
                <a:ext uri="{FF2B5EF4-FFF2-40B4-BE49-F238E27FC236}">
                  <a16:creationId xmlns:a16="http://schemas.microsoft.com/office/drawing/2014/main" id="{E31BDD99-22CF-02ED-7488-BABCAEE5B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" y="3272"/>
              <a:ext cx="45" cy="46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9449" name="Line 18">
              <a:extLst>
                <a:ext uri="{FF2B5EF4-FFF2-40B4-BE49-F238E27FC236}">
                  <a16:creationId xmlns:a16="http://schemas.microsoft.com/office/drawing/2014/main" id="{98E41879-D2B1-25E2-DA0A-569FAD0AB1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1" y="2489"/>
              <a:ext cx="0" cy="142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50" name="Oval 19">
              <a:extLst>
                <a:ext uri="{FF2B5EF4-FFF2-40B4-BE49-F238E27FC236}">
                  <a16:creationId xmlns:a16="http://schemas.microsoft.com/office/drawing/2014/main" id="{AB40F03B-FB67-A751-E1CA-8E1CFCB5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" y="2439"/>
              <a:ext cx="45" cy="45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9451" name="Line 20">
              <a:extLst>
                <a:ext uri="{FF2B5EF4-FFF2-40B4-BE49-F238E27FC236}">
                  <a16:creationId xmlns:a16="http://schemas.microsoft.com/office/drawing/2014/main" id="{DC039028-B114-A6C4-08ED-259952795F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94" y="2451"/>
              <a:ext cx="37" cy="15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52" name="Oval 21">
              <a:extLst>
                <a:ext uri="{FF2B5EF4-FFF2-40B4-BE49-F238E27FC236}">
                  <a16:creationId xmlns:a16="http://schemas.microsoft.com/office/drawing/2014/main" id="{7FE3C6E9-08B4-311F-290E-A850F0286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" y="2602"/>
              <a:ext cx="45" cy="4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9453" name="Line 22">
              <a:extLst>
                <a:ext uri="{FF2B5EF4-FFF2-40B4-BE49-F238E27FC236}">
                  <a16:creationId xmlns:a16="http://schemas.microsoft.com/office/drawing/2014/main" id="{9F627811-361B-C4E9-2DF9-9B53F73F4F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58" y="2650"/>
              <a:ext cx="0" cy="288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54" name="Oval 23">
              <a:extLst>
                <a:ext uri="{FF2B5EF4-FFF2-40B4-BE49-F238E27FC236}">
                  <a16:creationId xmlns:a16="http://schemas.microsoft.com/office/drawing/2014/main" id="{F01602B8-22BA-C648-38FD-41B824541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631"/>
              <a:ext cx="45" cy="4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9455" name="Oval 24">
              <a:extLst>
                <a:ext uri="{FF2B5EF4-FFF2-40B4-BE49-F238E27FC236}">
                  <a16:creationId xmlns:a16="http://schemas.microsoft.com/office/drawing/2014/main" id="{C1C4CF24-858A-A899-DC75-0356C2F5F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962"/>
              <a:ext cx="46" cy="4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9456" name="Line 25">
              <a:extLst>
                <a:ext uri="{FF2B5EF4-FFF2-40B4-BE49-F238E27FC236}">
                  <a16:creationId xmlns:a16="http://schemas.microsoft.com/office/drawing/2014/main" id="{6C9315B0-85BD-6F3B-3ADC-EFD0DAC0C67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5027" y="2693"/>
              <a:ext cx="0" cy="2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stealth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57" name="Oval 26">
              <a:extLst>
                <a:ext uri="{FF2B5EF4-FFF2-40B4-BE49-F238E27FC236}">
                  <a16:creationId xmlns:a16="http://schemas.microsoft.com/office/drawing/2014/main" id="{AECD0EF8-B51D-7FA1-EBCF-E72FBE53D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732"/>
              <a:ext cx="46" cy="4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9458" name="Oval 27">
              <a:extLst>
                <a:ext uri="{FF2B5EF4-FFF2-40B4-BE49-F238E27FC236}">
                  <a16:creationId xmlns:a16="http://schemas.microsoft.com/office/drawing/2014/main" id="{9CDA0139-DFA7-0E8B-9AF5-3DC56B932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979"/>
              <a:ext cx="46" cy="4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</p:grpSp>
      <p:grpSp>
        <p:nvGrpSpPr>
          <p:cNvPr id="569372" name="Group 28">
            <a:extLst>
              <a:ext uri="{FF2B5EF4-FFF2-40B4-BE49-F238E27FC236}">
                <a16:creationId xmlns:a16="http://schemas.microsoft.com/office/drawing/2014/main" id="{9CE98AF1-BD0C-FB3D-1894-3424C7FCE3EF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457200"/>
            <a:ext cx="3810000" cy="2547938"/>
            <a:chOff x="2688" y="288"/>
            <a:chExt cx="2396" cy="1605"/>
          </a:xfrm>
        </p:grpSpPr>
        <p:sp>
          <p:nvSpPr>
            <p:cNvPr id="59403" name="Text Box 29">
              <a:extLst>
                <a:ext uri="{FF2B5EF4-FFF2-40B4-BE49-F238E27FC236}">
                  <a16:creationId xmlns:a16="http://schemas.microsoft.com/office/drawing/2014/main" id="{ED5D8430-09D7-0AF7-3BD9-E44A32C1D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6" y="1238"/>
              <a:ext cx="929" cy="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400" b="1" i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 6kΩ</a:t>
              </a:r>
            </a:p>
          </p:txBody>
        </p:sp>
        <p:sp>
          <p:nvSpPr>
            <p:cNvPr id="59404" name="Text Box 30">
              <a:extLst>
                <a:ext uri="{FF2B5EF4-FFF2-40B4-BE49-F238E27FC236}">
                  <a16:creationId xmlns:a16="http://schemas.microsoft.com/office/drawing/2014/main" id="{17F5402C-582A-8266-99E6-DEDE20DB8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2" y="300"/>
              <a:ext cx="654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3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endParaRPr lang="en-US" altLang="zh-CN" sz="2400" b="1" i="1" baseline="-250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2kΩ</a:t>
              </a:r>
            </a:p>
          </p:txBody>
        </p:sp>
        <p:sp>
          <p:nvSpPr>
            <p:cNvPr id="59405" name="Text Box 31">
              <a:extLst>
                <a:ext uri="{FF2B5EF4-FFF2-40B4-BE49-F238E27FC236}">
                  <a16:creationId xmlns:a16="http://schemas.microsoft.com/office/drawing/2014/main" id="{AC9A54E2-04D4-B7D7-B7CC-40583B035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8" y="684"/>
              <a:ext cx="31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S</a:t>
              </a:r>
              <a:endParaRPr lang="en-US" altLang="zh-CN" sz="2400" b="1" i="1" baseline="-250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406" name="Text Box 32">
              <a:extLst>
                <a:ext uri="{FF2B5EF4-FFF2-40B4-BE49-F238E27FC236}">
                  <a16:creationId xmlns:a16="http://schemas.microsoft.com/office/drawing/2014/main" id="{0D737A4D-9DFD-130C-CA67-D1C9400E7D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3" y="1009"/>
              <a:ext cx="480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S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12V</a:t>
              </a:r>
            </a:p>
          </p:txBody>
        </p:sp>
        <p:sp>
          <p:nvSpPr>
            <p:cNvPr id="59407" name="Text Box 33">
              <a:extLst>
                <a:ext uri="{FF2B5EF4-FFF2-40B4-BE49-F238E27FC236}">
                  <a16:creationId xmlns:a16="http://schemas.microsoft.com/office/drawing/2014/main" id="{53019E9B-0198-6EBF-CC21-D65F2B3A50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9" y="288"/>
              <a:ext cx="629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sz="2400" b="1" i="1" baseline="-250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3kΩ</a:t>
              </a:r>
            </a:p>
          </p:txBody>
        </p:sp>
        <p:sp>
          <p:nvSpPr>
            <p:cNvPr id="59408" name="Text Box 34">
              <a:extLst>
                <a:ext uri="{FF2B5EF4-FFF2-40B4-BE49-F238E27FC236}">
                  <a16:creationId xmlns:a16="http://schemas.microsoft.com/office/drawing/2014/main" id="{BA76CB7A-6955-50A2-71FE-A5F514964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006"/>
              <a:ext cx="301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9409" name="Oval 35">
              <a:extLst>
                <a:ext uri="{FF2B5EF4-FFF2-40B4-BE49-F238E27FC236}">
                  <a16:creationId xmlns:a16="http://schemas.microsoft.com/office/drawing/2014/main" id="{C1CE183B-D2D6-0D4F-8D85-40963DC7B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636"/>
              <a:ext cx="46" cy="46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grpSp>
          <p:nvGrpSpPr>
            <p:cNvPr id="59410" name="Group 36">
              <a:extLst>
                <a:ext uri="{FF2B5EF4-FFF2-40B4-BE49-F238E27FC236}">
                  <a16:creationId xmlns:a16="http://schemas.microsoft.com/office/drawing/2014/main" id="{FACC7921-D48F-6AA8-66B2-59E6DC2862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8" y="1021"/>
              <a:ext cx="226" cy="544"/>
              <a:chOff x="3372" y="4344"/>
              <a:chExt cx="283" cy="680"/>
            </a:xfrm>
          </p:grpSpPr>
          <p:sp useBgFill="1">
            <p:nvSpPr>
              <p:cNvPr id="59432" name="Oval 37">
                <a:extLst>
                  <a:ext uri="{FF2B5EF4-FFF2-40B4-BE49-F238E27FC236}">
                    <a16:creationId xmlns:a16="http://schemas.microsoft.com/office/drawing/2014/main" id="{A03AF4D8-0680-7322-DC35-A903C32D0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2" y="4551"/>
                <a:ext cx="283" cy="283"/>
              </a:xfrm>
              <a:prstGeom prst="ellipse">
                <a:avLst/>
              </a:prstGeom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59433" name="Line 38">
                <a:extLst>
                  <a:ext uri="{FF2B5EF4-FFF2-40B4-BE49-F238E27FC236}">
                    <a16:creationId xmlns:a16="http://schemas.microsoft.com/office/drawing/2014/main" id="{4FAD9001-850E-945F-59AE-55A5DCCD32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3" y="4344"/>
                <a:ext cx="0" cy="68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9411" name="Line 39">
              <a:extLst>
                <a:ext uri="{FF2B5EF4-FFF2-40B4-BE49-F238E27FC236}">
                  <a16:creationId xmlns:a16="http://schemas.microsoft.com/office/drawing/2014/main" id="{797EDC6A-1E38-9A9E-C76A-907ADA7269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3" y="658"/>
              <a:ext cx="209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12" name="Line 40">
              <a:extLst>
                <a:ext uri="{FF2B5EF4-FFF2-40B4-BE49-F238E27FC236}">
                  <a16:creationId xmlns:a16="http://schemas.microsoft.com/office/drawing/2014/main" id="{9BD7B9A4-E757-83D0-2C91-AD26E0B51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2" y="672"/>
              <a:ext cx="0" cy="93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13" name="Line 41">
              <a:extLst>
                <a:ext uri="{FF2B5EF4-FFF2-40B4-BE49-F238E27FC236}">
                  <a16:creationId xmlns:a16="http://schemas.microsoft.com/office/drawing/2014/main" id="{904161D4-7447-8326-65E0-4BBF54FF1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0" y="670"/>
              <a:ext cx="0" cy="9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14" name="Line 42">
              <a:extLst>
                <a:ext uri="{FF2B5EF4-FFF2-40B4-BE49-F238E27FC236}">
                  <a16:creationId xmlns:a16="http://schemas.microsoft.com/office/drawing/2014/main" id="{8EE6508D-6A1D-E455-9C60-E650A2BB3D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2" y="1619"/>
              <a:ext cx="209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15" name="Line 43">
              <a:extLst>
                <a:ext uri="{FF2B5EF4-FFF2-40B4-BE49-F238E27FC236}">
                  <a16:creationId xmlns:a16="http://schemas.microsoft.com/office/drawing/2014/main" id="{88FC697E-B8EC-9BDD-B905-15A9421DD4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5" y="658"/>
              <a:ext cx="0" cy="9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 useBgFill="1">
          <p:nvSpPr>
            <p:cNvPr id="59416" name="Rectangle 44">
              <a:extLst>
                <a:ext uri="{FF2B5EF4-FFF2-40B4-BE49-F238E27FC236}">
                  <a16:creationId xmlns:a16="http://schemas.microsoft.com/office/drawing/2014/main" id="{614ADA4B-B7DE-767C-CA95-D419D9D9A1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413" y="522"/>
              <a:ext cx="91" cy="271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 useBgFill="1">
          <p:nvSpPr>
            <p:cNvPr id="59417" name="Rectangle 45">
              <a:extLst>
                <a:ext uri="{FF2B5EF4-FFF2-40B4-BE49-F238E27FC236}">
                  <a16:creationId xmlns:a16="http://schemas.microsoft.com/office/drawing/2014/main" id="{B35DF9B8-1209-3A73-2F9B-B1CD7F23CC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4480" y="522"/>
              <a:ext cx="91" cy="272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 useBgFill="1">
          <p:nvSpPr>
            <p:cNvPr id="59418" name="Rectangle 46">
              <a:extLst>
                <a:ext uri="{FF2B5EF4-FFF2-40B4-BE49-F238E27FC236}">
                  <a16:creationId xmlns:a16="http://schemas.microsoft.com/office/drawing/2014/main" id="{154C07CC-9AA6-D00F-AC78-A9B6584CC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" y="1177"/>
              <a:ext cx="90" cy="272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9419" name="Oval 47">
              <a:extLst>
                <a:ext uri="{FF2B5EF4-FFF2-40B4-BE49-F238E27FC236}">
                  <a16:creationId xmlns:a16="http://schemas.microsoft.com/office/drawing/2014/main" id="{43F2646B-BE2F-179B-8E1C-E7C9A7577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3" y="1592"/>
              <a:ext cx="46" cy="46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9420" name="Line 48">
              <a:extLst>
                <a:ext uri="{FF2B5EF4-FFF2-40B4-BE49-F238E27FC236}">
                  <a16:creationId xmlns:a16="http://schemas.microsoft.com/office/drawing/2014/main" id="{FA3D282A-79E7-85AC-6CB2-978835A41E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4" y="809"/>
              <a:ext cx="0" cy="142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21" name="Oval 49">
              <a:extLst>
                <a:ext uri="{FF2B5EF4-FFF2-40B4-BE49-F238E27FC236}">
                  <a16:creationId xmlns:a16="http://schemas.microsoft.com/office/drawing/2014/main" id="{9553D26F-771A-FBEC-179C-D203D520F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2" y="759"/>
              <a:ext cx="45" cy="45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9422" name="Line 50">
              <a:extLst>
                <a:ext uri="{FF2B5EF4-FFF2-40B4-BE49-F238E27FC236}">
                  <a16:creationId xmlns:a16="http://schemas.microsoft.com/office/drawing/2014/main" id="{2A3905EE-74D0-9807-F11D-6368FC6841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97" y="771"/>
              <a:ext cx="37" cy="15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23" name="Oval 51">
              <a:extLst>
                <a:ext uri="{FF2B5EF4-FFF2-40B4-BE49-F238E27FC236}">
                  <a16:creationId xmlns:a16="http://schemas.microsoft.com/office/drawing/2014/main" id="{455B8923-F880-CDB9-1DAB-22AD134DB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2" y="922"/>
              <a:ext cx="45" cy="4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9424" name="Line 52">
              <a:extLst>
                <a:ext uri="{FF2B5EF4-FFF2-40B4-BE49-F238E27FC236}">
                  <a16:creationId xmlns:a16="http://schemas.microsoft.com/office/drawing/2014/main" id="{21190541-EC34-7323-AEA2-F091D5797F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0" y="1001"/>
              <a:ext cx="0" cy="277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25" name="Oval 53">
              <a:extLst>
                <a:ext uri="{FF2B5EF4-FFF2-40B4-BE49-F238E27FC236}">
                  <a16:creationId xmlns:a16="http://schemas.microsoft.com/office/drawing/2014/main" id="{DB22FEB8-589E-3E62-BAAC-DBB84B8F3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" y="951"/>
              <a:ext cx="46" cy="4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9426" name="Oval 54">
              <a:extLst>
                <a:ext uri="{FF2B5EF4-FFF2-40B4-BE49-F238E27FC236}">
                  <a16:creationId xmlns:a16="http://schemas.microsoft.com/office/drawing/2014/main" id="{1C3E86DB-F657-904D-024C-5FC0765F3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" y="1282"/>
              <a:ext cx="46" cy="4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59427" name="Line 55">
              <a:extLst>
                <a:ext uri="{FF2B5EF4-FFF2-40B4-BE49-F238E27FC236}">
                  <a16:creationId xmlns:a16="http://schemas.microsoft.com/office/drawing/2014/main" id="{A3C7F516-2B90-D707-5903-390BD9E97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2" y="1025"/>
              <a:ext cx="0" cy="22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9428" name="Object 56">
              <a:extLst>
                <a:ext uri="{FF2B5EF4-FFF2-40B4-BE49-F238E27FC236}">
                  <a16:creationId xmlns:a16="http://schemas.microsoft.com/office/drawing/2014/main" id="{CE177F0C-240D-7F3A-7163-C4516B4702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86" y="982"/>
            <a:ext cx="672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419100" imgH="228600" progId="Equation.3">
                    <p:embed/>
                  </p:oleObj>
                </mc:Choice>
                <mc:Fallback>
                  <p:oleObj name="Equation" r:id="rId2" imgW="419100" imgH="228600" progId="Equation.3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6" y="982"/>
                          <a:ext cx="672" cy="3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9429" name="Group 57">
              <a:extLst>
                <a:ext uri="{FF2B5EF4-FFF2-40B4-BE49-F238E27FC236}">
                  <a16:creationId xmlns:a16="http://schemas.microsoft.com/office/drawing/2014/main" id="{62C287D5-DD1D-D747-0291-4F89522CD6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24" y="1560"/>
              <a:ext cx="649" cy="333"/>
              <a:chOff x="2160" y="1968"/>
              <a:chExt cx="649" cy="333"/>
            </a:xfrm>
          </p:grpSpPr>
          <p:sp>
            <p:nvSpPr>
              <p:cNvPr id="59430" name="Rectangle 58">
                <a:extLst>
                  <a:ext uri="{FF2B5EF4-FFF2-40B4-BE49-F238E27FC236}">
                    <a16:creationId xmlns:a16="http://schemas.microsoft.com/office/drawing/2014/main" id="{FF4FB4CF-6B4D-4E1C-D373-376293182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64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 i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t </a:t>
                </a:r>
                <a:r>
                  <a:rPr kumimoji="1" lang="en-US" altLang="zh-CN" sz="28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=</a:t>
                </a:r>
              </a:p>
            </p:txBody>
          </p:sp>
          <p:graphicFrame>
            <p:nvGraphicFramePr>
              <p:cNvPr id="59431" name="Object 59">
                <a:extLst>
                  <a:ext uri="{FF2B5EF4-FFF2-40B4-BE49-F238E27FC236}">
                    <a16:creationId xmlns:a16="http://schemas.microsoft.com/office/drawing/2014/main" id="{F457C6C3-B1E5-92F7-8591-7B2B023E49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72" y="2014"/>
              <a:ext cx="336" cy="2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" imgW="28746" imgH="0" progId="Equation.3">
                      <p:embed/>
                    </p:oleObj>
                  </mc:Choice>
                  <mc:Fallback>
                    <p:oleObj name="Equation" r:id="rId4" imgW="28746" imgH="0" progId="Equation.3">
                      <p:embed/>
                      <p:pic>
                        <p:nvPicPr>
                          <p:cNvPr id="0" name="Object 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72" y="2014"/>
                            <a:ext cx="336" cy="2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69404" name="Group 60">
            <a:extLst>
              <a:ext uri="{FF2B5EF4-FFF2-40B4-BE49-F238E27FC236}">
                <a16:creationId xmlns:a16="http://schemas.microsoft.com/office/drawing/2014/main" id="{00C012A4-98D1-5ED1-9D0A-13A2DD8A1E88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404813"/>
            <a:ext cx="2227263" cy="622300"/>
            <a:chOff x="336" y="144"/>
            <a:chExt cx="1403" cy="392"/>
          </a:xfrm>
        </p:grpSpPr>
        <p:sp>
          <p:nvSpPr>
            <p:cNvPr id="59401" name="Text Box 61">
              <a:extLst>
                <a:ext uri="{FF2B5EF4-FFF2-40B4-BE49-F238E27FC236}">
                  <a16:creationId xmlns:a16="http://schemas.microsoft.com/office/drawing/2014/main" id="{EC8C6FB1-809C-8F89-BCA5-820B23F1F2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78"/>
              <a:ext cx="124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②  </a:t>
              </a: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求</a:t>
              </a:r>
              <a:r>
                <a:rPr kumimoji="1" lang="zh-CN" altLang="en-US" sz="2800" b="1">
                  <a:solidFill>
                    <a:schemeClr val="hlink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graphicFrame>
          <p:nvGraphicFramePr>
            <p:cNvPr id="59402" name="Object 62">
              <a:extLst>
                <a:ext uri="{FF2B5EF4-FFF2-40B4-BE49-F238E27FC236}">
                  <a16:creationId xmlns:a16="http://schemas.microsoft.com/office/drawing/2014/main" id="{E26CDF3A-324A-80A1-491B-AF10E00967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98" y="144"/>
            <a:ext cx="741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304854" imgH="104611" progId="Equation.3">
                    <p:embed/>
                  </p:oleObj>
                </mc:Choice>
                <mc:Fallback>
                  <p:oleObj name="公式" r:id="rId6" imgW="304854" imgH="104611" progId="Equation.3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8" y="144"/>
                          <a:ext cx="741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69407" name="Object 63">
            <a:extLst>
              <a:ext uri="{FF2B5EF4-FFF2-40B4-BE49-F238E27FC236}">
                <a16:creationId xmlns:a16="http://schemas.microsoft.com/office/drawing/2014/main" id="{0DE1AD38-1AC7-9018-84B9-71AA76489E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2100" y="822325"/>
          <a:ext cx="4294188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400212" imgH="723939" progId="Equation.3">
                  <p:embed/>
                </p:oleObj>
              </mc:Choice>
              <mc:Fallback>
                <p:oleObj name="公式" r:id="rId8" imgW="1400212" imgH="723939" progId="Equation.3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00" y="822325"/>
                        <a:ext cx="4294188" cy="224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9408" name="Text Box 64">
            <a:extLst>
              <a:ext uri="{FF2B5EF4-FFF2-40B4-BE49-F238E27FC236}">
                <a16:creationId xmlns:a16="http://schemas.microsoft.com/office/drawing/2014/main" id="{DE73A1A9-3FDB-C7F3-3E5F-D9D44E206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200400"/>
            <a:ext cx="304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③ 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求</a:t>
            </a:r>
            <a:r>
              <a:rPr kumimoji="1" lang="en-US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τ </a:t>
            </a:r>
          </a:p>
        </p:txBody>
      </p:sp>
      <p:graphicFrame>
        <p:nvGraphicFramePr>
          <p:cNvPr id="569409" name="Object 65">
            <a:extLst>
              <a:ext uri="{FF2B5EF4-FFF2-40B4-BE49-F238E27FC236}">
                <a16:creationId xmlns:a16="http://schemas.microsoft.com/office/drawing/2014/main" id="{2BAF764D-15DB-173A-F995-67A730BC61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1825" y="3810000"/>
          <a:ext cx="3979863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133559" imgH="514338" progId="Equation.3">
                  <p:embed/>
                </p:oleObj>
              </mc:Choice>
              <mc:Fallback>
                <p:oleObj name="公式" r:id="rId10" imgW="1133559" imgH="514338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" y="3810000"/>
                        <a:ext cx="3979863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69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9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9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69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9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408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灯片编号占位符 3">
            <a:extLst>
              <a:ext uri="{FF2B5EF4-FFF2-40B4-BE49-F238E27FC236}">
                <a16:creationId xmlns:a16="http://schemas.microsoft.com/office/drawing/2014/main" id="{D0CFCF94-DA85-BF32-9E3E-8484F92D0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9CC8E9-6A92-4710-ACB9-27A9BBC0317B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aphicFrame>
        <p:nvGraphicFramePr>
          <p:cNvPr id="570370" name="Object 2">
            <a:extLst>
              <a:ext uri="{FF2B5EF4-FFF2-40B4-BE49-F238E27FC236}">
                <a16:creationId xmlns:a16="http://schemas.microsoft.com/office/drawing/2014/main" id="{E84CA44F-CEDA-961A-2FEC-20BDD0C4C2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549275"/>
          <a:ext cx="784860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209626" imgH="76184" progId="Equation.3">
                  <p:embed/>
                </p:oleObj>
              </mc:Choice>
              <mc:Fallback>
                <p:oleObj name="公式" r:id="rId2" imgW="2209626" imgH="76184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49275"/>
                        <a:ext cx="784860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0371" name="Text Box 3">
            <a:extLst>
              <a:ext uri="{FF2B5EF4-FFF2-40B4-BE49-F238E27FC236}">
                <a16:creationId xmlns:a16="http://schemas.microsoft.com/office/drawing/2014/main" id="{0FDFDDDE-63B8-060D-25A4-BA2FE60E6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426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所以电容电压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: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570372" name="Object 4">
            <a:extLst>
              <a:ext uri="{FF2B5EF4-FFF2-40B4-BE49-F238E27FC236}">
                <a16:creationId xmlns:a16="http://schemas.microsoft.com/office/drawing/2014/main" id="{FFBC0BBF-9E69-3191-F3A9-C98D7EF8CE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1557338"/>
          <a:ext cx="8404225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162347" imgH="228553" progId="Equation.3">
                  <p:embed/>
                </p:oleObj>
              </mc:Choice>
              <mc:Fallback>
                <p:oleObj name="公式" r:id="rId4" imgW="2162347" imgH="22855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557338"/>
                        <a:ext cx="8404225" cy="102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0373" name="Text Box 5">
            <a:extLst>
              <a:ext uri="{FF2B5EF4-FFF2-40B4-BE49-F238E27FC236}">
                <a16:creationId xmlns:a16="http://schemas.microsoft.com/office/drawing/2014/main" id="{67B81712-6836-B36E-198D-CF35B3698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" y="3397250"/>
            <a:ext cx="2514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）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 i="1" baseline="-30000">
                <a:solidFill>
                  <a:schemeClr val="accent2"/>
                </a:solidFill>
                <a:latin typeface="Times New Roman" panose="02020603050405020304" pitchFamily="18" charset="0"/>
              </a:rPr>
              <a:t>C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t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） </a:t>
            </a:r>
          </a:p>
        </p:txBody>
      </p:sp>
      <p:graphicFrame>
        <p:nvGraphicFramePr>
          <p:cNvPr id="570374" name="Object 6">
            <a:extLst>
              <a:ext uri="{FF2B5EF4-FFF2-40B4-BE49-F238E27FC236}">
                <a16:creationId xmlns:a16="http://schemas.microsoft.com/office/drawing/2014/main" id="{4D5BF943-574A-798B-1FF6-61D3D184AA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3789363"/>
          <a:ext cx="6486525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114690" imgH="304737" progId="Equation.3">
                  <p:embed/>
                </p:oleObj>
              </mc:Choice>
              <mc:Fallback>
                <p:oleObj name="公式" r:id="rId6" imgW="2114690" imgH="30473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789363"/>
                        <a:ext cx="6486525" cy="127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0375" name="Object 7">
            <a:extLst>
              <a:ext uri="{FF2B5EF4-FFF2-40B4-BE49-F238E27FC236}">
                <a16:creationId xmlns:a16="http://schemas.microsoft.com/office/drawing/2014/main" id="{B989F15F-4195-2468-5125-5071F36491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2628900"/>
          <a:ext cx="3500438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828704" imgH="104611" progId="Equation.3">
                  <p:embed/>
                </p:oleObj>
              </mc:Choice>
              <mc:Fallback>
                <p:oleObj name="公式" r:id="rId8" imgW="828704" imgH="10461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628900"/>
                        <a:ext cx="3500438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0376" name="Object 8">
            <a:extLst>
              <a:ext uri="{FF2B5EF4-FFF2-40B4-BE49-F238E27FC236}">
                <a16:creationId xmlns:a16="http://schemas.microsoft.com/office/drawing/2014/main" id="{E1B29DF9-5E36-8934-17ED-A5F3BAA9F7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4125" y="5033963"/>
          <a:ext cx="6557963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2133602" imgH="285786" progId="Equation.3">
                  <p:embed/>
                </p:oleObj>
              </mc:Choice>
              <mc:Fallback>
                <p:oleObj name="公式" r:id="rId10" imgW="2133602" imgH="28578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4125" y="5033963"/>
                        <a:ext cx="6557963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0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0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0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70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70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70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70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1" grpId="0" autoUpdateAnimBg="0"/>
      <p:bldP spid="570373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3">
            <a:extLst>
              <a:ext uri="{FF2B5EF4-FFF2-40B4-BE49-F238E27FC236}">
                <a16:creationId xmlns:a16="http://schemas.microsoft.com/office/drawing/2014/main" id="{A8C6D9DE-35D9-F8B2-6FB8-99669BEB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DACDF4-7EA3-43DA-9F21-6F5F461F29F6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61443" name="Text Box 2">
            <a:extLst>
              <a:ext uri="{FF2B5EF4-FFF2-40B4-BE49-F238E27FC236}">
                <a16:creationId xmlns:a16="http://schemas.microsoft.com/office/drawing/2014/main" id="{619827EE-8363-1254-3756-D6E1E682F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38" y="692150"/>
            <a:ext cx="403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求</a:t>
            </a:r>
            <a:r>
              <a:rPr kumimoji="1"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 baseline="-3000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</a:rPr>
              <a:t>t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）、</a:t>
            </a:r>
            <a:r>
              <a:rPr kumimoji="1"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 baseline="-300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</a:rPr>
              <a:t>t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） </a:t>
            </a:r>
          </a:p>
        </p:txBody>
      </p:sp>
      <p:graphicFrame>
        <p:nvGraphicFramePr>
          <p:cNvPr id="571395" name="Object 3">
            <a:extLst>
              <a:ext uri="{FF2B5EF4-FFF2-40B4-BE49-F238E27FC236}">
                <a16:creationId xmlns:a16="http://schemas.microsoft.com/office/drawing/2014/main" id="{6B54FCC1-76B6-B21D-D9F7-549DB79B53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1484313"/>
          <a:ext cx="3384550" cy="130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971676" imgH="323688" progId="Equation.3">
                  <p:embed/>
                </p:oleObj>
              </mc:Choice>
              <mc:Fallback>
                <p:oleObj name="公式" r:id="rId2" imgW="971676" imgH="32368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484313"/>
                        <a:ext cx="3384550" cy="1300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45" name="Group 4">
            <a:extLst>
              <a:ext uri="{FF2B5EF4-FFF2-40B4-BE49-F238E27FC236}">
                <a16:creationId xmlns:a16="http://schemas.microsoft.com/office/drawing/2014/main" id="{981F32CB-0574-70AE-31EF-6FE66F1F5108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446088"/>
            <a:ext cx="4648200" cy="2190750"/>
            <a:chOff x="1488" y="1440"/>
            <a:chExt cx="2905" cy="1380"/>
          </a:xfrm>
        </p:grpSpPr>
        <p:sp>
          <p:nvSpPr>
            <p:cNvPr id="61452" name="Text Box 5">
              <a:extLst>
                <a:ext uri="{FF2B5EF4-FFF2-40B4-BE49-F238E27FC236}">
                  <a16:creationId xmlns:a16="http://schemas.microsoft.com/office/drawing/2014/main" id="{A921F3C8-48B2-A7C1-8BE3-E94DE16BA5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3" y="2238"/>
              <a:ext cx="743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   C </a:t>
              </a:r>
              <a:endParaRPr lang="en-US" altLang="zh-CN" sz="2400" b="1" i="1" baseline="-250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5μF</a:t>
              </a:r>
            </a:p>
          </p:txBody>
        </p:sp>
        <p:sp>
          <p:nvSpPr>
            <p:cNvPr id="61453" name="Text Box 6">
              <a:extLst>
                <a:ext uri="{FF2B5EF4-FFF2-40B4-BE49-F238E27FC236}">
                  <a16:creationId xmlns:a16="http://schemas.microsoft.com/office/drawing/2014/main" id="{3BE474B1-2459-61C3-F13B-F5055A52C7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7" y="2286"/>
              <a:ext cx="959" cy="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400" b="1" i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 6kΩ</a:t>
              </a:r>
            </a:p>
          </p:txBody>
        </p:sp>
        <p:sp>
          <p:nvSpPr>
            <p:cNvPr id="61454" name="Text Box 7">
              <a:extLst>
                <a:ext uri="{FF2B5EF4-FFF2-40B4-BE49-F238E27FC236}">
                  <a16:creationId xmlns:a16="http://schemas.microsoft.com/office/drawing/2014/main" id="{827D7FD2-6BB5-3B5B-2C6D-4CE6598AA3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4" y="1440"/>
              <a:ext cx="540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3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endParaRPr lang="en-US" altLang="zh-CN" sz="2400" b="1" i="1" baseline="-250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2kΩ</a:t>
              </a:r>
            </a:p>
          </p:txBody>
        </p:sp>
        <p:sp>
          <p:nvSpPr>
            <p:cNvPr id="61455" name="Text Box 8">
              <a:extLst>
                <a:ext uri="{FF2B5EF4-FFF2-40B4-BE49-F238E27FC236}">
                  <a16:creationId xmlns:a16="http://schemas.microsoft.com/office/drawing/2014/main" id="{749576D8-1DF9-0362-AE0A-A4022DD8F0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3" y="2024"/>
              <a:ext cx="330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400" b="1" i="1" baseline="-250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56" name="Text Box 9">
              <a:extLst>
                <a:ext uri="{FF2B5EF4-FFF2-40B4-BE49-F238E27FC236}">
                  <a16:creationId xmlns:a16="http://schemas.microsoft.com/office/drawing/2014/main" id="{78AA2C69-32F7-8F5C-861C-4751E687DF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4" y="1779"/>
              <a:ext cx="428" cy="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S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t=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b="1" i="1" baseline="-250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57" name="Text Box 10">
              <a:extLst>
                <a:ext uri="{FF2B5EF4-FFF2-40B4-BE49-F238E27FC236}">
                  <a16:creationId xmlns:a16="http://schemas.microsoft.com/office/drawing/2014/main" id="{2546F972-9572-4FF1-119B-11EA33BD71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1793"/>
              <a:ext cx="329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1" i="1" baseline="-250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58" name="Text Box 11">
              <a:extLst>
                <a:ext uri="{FF2B5EF4-FFF2-40B4-BE49-F238E27FC236}">
                  <a16:creationId xmlns:a16="http://schemas.microsoft.com/office/drawing/2014/main" id="{9C7C2170-B17B-B563-817D-E5C11D816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" y="2161"/>
              <a:ext cx="480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S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12V</a:t>
              </a:r>
            </a:p>
          </p:txBody>
        </p:sp>
        <p:sp>
          <p:nvSpPr>
            <p:cNvPr id="61459" name="Text Box 12">
              <a:extLst>
                <a:ext uri="{FF2B5EF4-FFF2-40B4-BE49-F238E27FC236}">
                  <a16:creationId xmlns:a16="http://schemas.microsoft.com/office/drawing/2014/main" id="{6239989B-10A3-0D77-FA19-F1724A05DE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7" y="1440"/>
              <a:ext cx="563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endParaRPr lang="en-US" altLang="zh-CN" sz="2400" b="1" i="1" baseline="-250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3kΩ</a:t>
              </a:r>
            </a:p>
          </p:txBody>
        </p:sp>
        <p:sp>
          <p:nvSpPr>
            <p:cNvPr id="61460" name="Text Box 13">
              <a:extLst>
                <a:ext uri="{FF2B5EF4-FFF2-40B4-BE49-F238E27FC236}">
                  <a16:creationId xmlns:a16="http://schemas.microsoft.com/office/drawing/2014/main" id="{DFB987BD-14DF-AD26-F8EE-D5419B86F2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7" y="1846"/>
              <a:ext cx="329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i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61461" name="Text Box 14">
              <a:extLst>
                <a:ext uri="{FF2B5EF4-FFF2-40B4-BE49-F238E27FC236}">
                  <a16:creationId xmlns:a16="http://schemas.microsoft.com/office/drawing/2014/main" id="{4DE888E3-9F04-02DF-8223-672D56BD6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7" y="2262"/>
              <a:ext cx="376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400" b="1" i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61462" name="Text Box 15">
              <a:extLst>
                <a:ext uri="{FF2B5EF4-FFF2-40B4-BE49-F238E27FC236}">
                  <a16:creationId xmlns:a16="http://schemas.microsoft.com/office/drawing/2014/main" id="{23E8B8EF-FD7D-6E91-9AD8-4D2AF87A62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6" y="2171"/>
              <a:ext cx="300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61463" name="Oval 16">
              <a:extLst>
                <a:ext uri="{FF2B5EF4-FFF2-40B4-BE49-F238E27FC236}">
                  <a16:creationId xmlns:a16="http://schemas.microsoft.com/office/drawing/2014/main" id="{2618CA64-E8EC-EF29-F5BD-D62CC98AE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8" y="1789"/>
              <a:ext cx="46" cy="45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grpSp>
          <p:nvGrpSpPr>
            <p:cNvPr id="61464" name="Group 17">
              <a:extLst>
                <a:ext uri="{FF2B5EF4-FFF2-40B4-BE49-F238E27FC236}">
                  <a16:creationId xmlns:a16="http://schemas.microsoft.com/office/drawing/2014/main" id="{3729AEA8-B991-E7AA-92F0-5CED7692D1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6" y="2173"/>
              <a:ext cx="226" cy="545"/>
              <a:chOff x="3372" y="4344"/>
              <a:chExt cx="283" cy="680"/>
            </a:xfrm>
          </p:grpSpPr>
          <p:sp useBgFill="1">
            <p:nvSpPr>
              <p:cNvPr id="61491" name="Oval 18">
                <a:extLst>
                  <a:ext uri="{FF2B5EF4-FFF2-40B4-BE49-F238E27FC236}">
                    <a16:creationId xmlns:a16="http://schemas.microsoft.com/office/drawing/2014/main" id="{9ACA3BFA-B763-4B76-7C4B-BCD32D511D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2" y="4551"/>
                <a:ext cx="283" cy="283"/>
              </a:xfrm>
              <a:prstGeom prst="ellipse">
                <a:avLst/>
              </a:prstGeom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61492" name="Line 19">
                <a:extLst>
                  <a:ext uri="{FF2B5EF4-FFF2-40B4-BE49-F238E27FC236}">
                    <a16:creationId xmlns:a16="http://schemas.microsoft.com/office/drawing/2014/main" id="{43FF7C44-1A97-C0AC-E115-F3F5A337B1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3" y="4344"/>
                <a:ext cx="0" cy="68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1465" name="Line 20">
              <a:extLst>
                <a:ext uri="{FF2B5EF4-FFF2-40B4-BE49-F238E27FC236}">
                  <a16:creationId xmlns:a16="http://schemas.microsoft.com/office/drawing/2014/main" id="{33E3A107-B741-4E9F-0923-8618A922B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1" y="1810"/>
              <a:ext cx="209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6" name="Line 21">
              <a:extLst>
                <a:ext uri="{FF2B5EF4-FFF2-40B4-BE49-F238E27FC236}">
                  <a16:creationId xmlns:a16="http://schemas.microsoft.com/office/drawing/2014/main" id="{914D0C6F-3A0E-E9A8-CCD1-B7399F79E5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1810"/>
              <a:ext cx="0" cy="9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7" name="Line 22">
              <a:extLst>
                <a:ext uri="{FF2B5EF4-FFF2-40B4-BE49-F238E27FC236}">
                  <a16:creationId xmlns:a16="http://schemas.microsoft.com/office/drawing/2014/main" id="{D4EF9705-D648-12C6-E99A-B2A7344B64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9" y="1822"/>
              <a:ext cx="0" cy="9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8" name="Line 23">
              <a:extLst>
                <a:ext uri="{FF2B5EF4-FFF2-40B4-BE49-F238E27FC236}">
                  <a16:creationId xmlns:a16="http://schemas.microsoft.com/office/drawing/2014/main" id="{6E9EEB78-065F-8EFA-8E49-15F209A4D7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2772"/>
              <a:ext cx="209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9" name="Line 24">
              <a:extLst>
                <a:ext uri="{FF2B5EF4-FFF2-40B4-BE49-F238E27FC236}">
                  <a16:creationId xmlns:a16="http://schemas.microsoft.com/office/drawing/2014/main" id="{EB3B1097-138E-268B-46BA-36CD557F50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3" y="1810"/>
              <a:ext cx="0" cy="9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 useBgFill="1">
          <p:nvSpPr>
            <p:cNvPr id="61470" name="Rectangle 25">
              <a:extLst>
                <a:ext uri="{FF2B5EF4-FFF2-40B4-BE49-F238E27FC236}">
                  <a16:creationId xmlns:a16="http://schemas.microsoft.com/office/drawing/2014/main" id="{9DB24EB6-8B46-167C-F684-6F80D8287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230" y="1674"/>
              <a:ext cx="91" cy="272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 useBgFill="1">
          <p:nvSpPr>
            <p:cNvPr id="61471" name="Rectangle 26">
              <a:extLst>
                <a:ext uri="{FF2B5EF4-FFF2-40B4-BE49-F238E27FC236}">
                  <a16:creationId xmlns:a16="http://schemas.microsoft.com/office/drawing/2014/main" id="{207F5150-7C97-22EE-A745-F9BE18E775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298" y="1674"/>
              <a:ext cx="91" cy="272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 useBgFill="1">
          <p:nvSpPr>
            <p:cNvPr id="61472" name="Rectangle 27">
              <a:extLst>
                <a:ext uri="{FF2B5EF4-FFF2-40B4-BE49-F238E27FC236}">
                  <a16:creationId xmlns:a16="http://schemas.microsoft.com/office/drawing/2014/main" id="{CA7ED5CA-2BBD-300B-1AE7-A3E3C7ABE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1" y="2352"/>
              <a:ext cx="90" cy="273"/>
            </a:xfrm>
            <a:prstGeom prst="rect">
              <a:avLst/>
            </a:prstGeom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grpSp>
          <p:nvGrpSpPr>
            <p:cNvPr id="61473" name="Group 28">
              <a:extLst>
                <a:ext uri="{FF2B5EF4-FFF2-40B4-BE49-F238E27FC236}">
                  <a16:creationId xmlns:a16="http://schemas.microsoft.com/office/drawing/2014/main" id="{09E66BF6-5FCF-5CBC-7AC5-11A4A4F534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4" y="2214"/>
              <a:ext cx="187" cy="520"/>
              <a:chOff x="5511" y="4104"/>
              <a:chExt cx="234" cy="649"/>
            </a:xfrm>
          </p:grpSpPr>
          <p:sp useBgFill="1">
            <p:nvSpPr>
              <p:cNvPr id="61485" name="Rectangle 29">
                <a:extLst>
                  <a:ext uri="{FF2B5EF4-FFF2-40B4-BE49-F238E27FC236}">
                    <a16:creationId xmlns:a16="http://schemas.microsoft.com/office/drawing/2014/main" id="{B20E3CD1-8CD3-A014-1028-8405BC7506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1" y="4380"/>
                <a:ext cx="227" cy="85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bg1"/>
                  </a:buClr>
                </a:pPr>
                <a:endParaRPr lang="zh-CN" altLang="en-US" sz="2400"/>
              </a:p>
            </p:txBody>
          </p:sp>
          <p:sp>
            <p:nvSpPr>
              <p:cNvPr id="61486" name="Line 30">
                <a:extLst>
                  <a:ext uri="{FF2B5EF4-FFF2-40B4-BE49-F238E27FC236}">
                    <a16:creationId xmlns:a16="http://schemas.microsoft.com/office/drawing/2014/main" id="{4F069E87-923D-45D5-C095-54FE726BE8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32" y="4104"/>
                <a:ext cx="0" cy="28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61487" name="Group 31">
                <a:extLst>
                  <a:ext uri="{FF2B5EF4-FFF2-40B4-BE49-F238E27FC236}">
                    <a16:creationId xmlns:a16="http://schemas.microsoft.com/office/drawing/2014/main" id="{EBD5E910-87B1-9276-9F97-8C433D445D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18" y="4386"/>
                <a:ext cx="227" cy="85"/>
                <a:chOff x="4559" y="4602"/>
                <a:chExt cx="227" cy="72"/>
              </a:xfrm>
            </p:grpSpPr>
            <p:sp>
              <p:nvSpPr>
                <p:cNvPr id="61489" name="Line 32">
                  <a:extLst>
                    <a:ext uri="{FF2B5EF4-FFF2-40B4-BE49-F238E27FC236}">
                      <a16:creationId xmlns:a16="http://schemas.microsoft.com/office/drawing/2014/main" id="{61847478-864F-C015-5BFE-2C8A055FF2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59" y="4602"/>
                  <a:ext cx="227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490" name="Line 33">
                  <a:extLst>
                    <a:ext uri="{FF2B5EF4-FFF2-40B4-BE49-F238E27FC236}">
                      <a16:creationId xmlns:a16="http://schemas.microsoft.com/office/drawing/2014/main" id="{8239973A-96D0-DDF4-9072-57490C5C0D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59" y="4674"/>
                  <a:ext cx="227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61488" name="Line 34">
                <a:extLst>
                  <a:ext uri="{FF2B5EF4-FFF2-40B4-BE49-F238E27FC236}">
                    <a16:creationId xmlns:a16="http://schemas.microsoft.com/office/drawing/2014/main" id="{3460E6AD-4106-F95D-AC6D-3C8CD1CD1D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2" y="4470"/>
                <a:ext cx="0" cy="28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1474" name="Line 35">
              <a:extLst>
                <a:ext uri="{FF2B5EF4-FFF2-40B4-BE49-F238E27FC236}">
                  <a16:creationId xmlns:a16="http://schemas.microsoft.com/office/drawing/2014/main" id="{A809AB50-2958-CE55-BFCA-B612389CC4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69" y="1968"/>
              <a:ext cx="7" cy="15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75" name="Oval 36">
              <a:extLst>
                <a:ext uri="{FF2B5EF4-FFF2-40B4-BE49-F238E27FC236}">
                  <a16:creationId xmlns:a16="http://schemas.microsoft.com/office/drawing/2014/main" id="{8CAB3D87-C71A-48DC-7BAA-D1B0D8014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1" y="2745"/>
              <a:ext cx="46" cy="46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1476" name="Line 37">
              <a:extLst>
                <a:ext uri="{FF2B5EF4-FFF2-40B4-BE49-F238E27FC236}">
                  <a16:creationId xmlns:a16="http://schemas.microsoft.com/office/drawing/2014/main" id="{AAF0D6BE-FD93-DDC2-2480-C300FDCCCD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2" y="1962"/>
              <a:ext cx="0" cy="141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77" name="Oval 38">
              <a:extLst>
                <a:ext uri="{FF2B5EF4-FFF2-40B4-BE49-F238E27FC236}">
                  <a16:creationId xmlns:a16="http://schemas.microsoft.com/office/drawing/2014/main" id="{6523D2B6-0633-20D3-EF55-213074A89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0" y="1911"/>
              <a:ext cx="45" cy="4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1478" name="Line 39">
              <a:extLst>
                <a:ext uri="{FF2B5EF4-FFF2-40B4-BE49-F238E27FC236}">
                  <a16:creationId xmlns:a16="http://schemas.microsoft.com/office/drawing/2014/main" id="{ACE0CF87-78DD-EC84-B2CC-5E2C93482E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2" y="2113"/>
              <a:ext cx="0" cy="18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79" name="Line 40">
              <a:extLst>
                <a:ext uri="{FF2B5EF4-FFF2-40B4-BE49-F238E27FC236}">
                  <a16:creationId xmlns:a16="http://schemas.microsoft.com/office/drawing/2014/main" id="{FDFF19FB-2B9E-08EC-D421-00F32BF1D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5" y="1952"/>
              <a:ext cx="80" cy="12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80" name="Oval 41">
              <a:extLst>
                <a:ext uri="{FF2B5EF4-FFF2-40B4-BE49-F238E27FC236}">
                  <a16:creationId xmlns:a16="http://schemas.microsoft.com/office/drawing/2014/main" id="{1F09574F-EAD9-1F1B-287E-D93164431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0" y="2075"/>
              <a:ext cx="45" cy="45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1481" name="Freeform 42">
              <a:extLst>
                <a:ext uri="{FF2B5EF4-FFF2-40B4-BE49-F238E27FC236}">
                  <a16:creationId xmlns:a16="http://schemas.microsoft.com/office/drawing/2014/main" id="{A1C951FB-E039-7E71-F421-81903E28B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" y="1993"/>
              <a:ext cx="162" cy="38"/>
            </a:xfrm>
            <a:custGeom>
              <a:avLst/>
              <a:gdLst>
                <a:gd name="T0" fmla="*/ 0 w 202"/>
                <a:gd name="T1" fmla="*/ 2 h 48"/>
                <a:gd name="T2" fmla="*/ 6 w 202"/>
                <a:gd name="T3" fmla="*/ 2 h 48"/>
                <a:gd name="T4" fmla="*/ 11 w 202"/>
                <a:gd name="T5" fmla="*/ 2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2" h="48">
                  <a:moveTo>
                    <a:pt x="0" y="27"/>
                  </a:moveTo>
                  <a:cubicBezTo>
                    <a:pt x="31" y="13"/>
                    <a:pt x="62" y="0"/>
                    <a:pt x="96" y="3"/>
                  </a:cubicBezTo>
                  <a:cubicBezTo>
                    <a:pt x="130" y="6"/>
                    <a:pt x="184" y="40"/>
                    <a:pt x="202" y="48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82" name="Line 43">
              <a:extLst>
                <a:ext uri="{FF2B5EF4-FFF2-40B4-BE49-F238E27FC236}">
                  <a16:creationId xmlns:a16="http://schemas.microsoft.com/office/drawing/2014/main" id="{732990A8-1222-D7D8-F1F2-C4B68E2C1D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11" y="2005"/>
              <a:ext cx="60" cy="4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83" name="Line 44">
              <a:extLst>
                <a:ext uri="{FF2B5EF4-FFF2-40B4-BE49-F238E27FC236}">
                  <a16:creationId xmlns:a16="http://schemas.microsoft.com/office/drawing/2014/main" id="{7F9B2592-0EF5-A44F-A379-0EF9A3848B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2" y="2353"/>
              <a:ext cx="0" cy="27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84" name="Line 45">
              <a:extLst>
                <a:ext uri="{FF2B5EF4-FFF2-40B4-BE49-F238E27FC236}">
                  <a16:creationId xmlns:a16="http://schemas.microsoft.com/office/drawing/2014/main" id="{5ACCD2DC-8F71-9DEA-596B-44F28CE36E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0" y="1916"/>
              <a:ext cx="0" cy="18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571438" name="Object 46">
            <a:extLst>
              <a:ext uri="{FF2B5EF4-FFF2-40B4-BE49-F238E27FC236}">
                <a16:creationId xmlns:a16="http://schemas.microsoft.com/office/drawing/2014/main" id="{9DE9EE33-B76F-8507-2E03-040F4DFB8D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5229225"/>
          <a:ext cx="3960813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028789" imgH="285786" progId="Equation.3">
                  <p:embed/>
                </p:oleObj>
              </mc:Choice>
              <mc:Fallback>
                <p:oleObj name="公式" r:id="rId4" imgW="1028789" imgH="285786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229225"/>
                        <a:ext cx="3960813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7" name="Line 47">
            <a:extLst>
              <a:ext uri="{FF2B5EF4-FFF2-40B4-BE49-F238E27FC236}">
                <a16:creationId xmlns:a16="http://schemas.microsoft.com/office/drawing/2014/main" id="{501C3F9B-A1C1-FEE7-4D3A-FA9ED5D4EAF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7538" y="692150"/>
            <a:ext cx="0" cy="1857375"/>
          </a:xfrm>
          <a:prstGeom prst="line">
            <a:avLst/>
          </a:prstGeom>
          <a:noFill/>
          <a:ln w="9525">
            <a:solidFill>
              <a:srgbClr val="3399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48" name="Line 48">
            <a:extLst>
              <a:ext uri="{FF2B5EF4-FFF2-40B4-BE49-F238E27FC236}">
                <a16:creationId xmlns:a16="http://schemas.microsoft.com/office/drawing/2014/main" id="{EECF2616-F2C2-3E09-84F1-9F825BEF8B2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7538" y="2708275"/>
            <a:ext cx="4343400" cy="0"/>
          </a:xfrm>
          <a:prstGeom prst="line">
            <a:avLst/>
          </a:prstGeom>
          <a:noFill/>
          <a:ln w="9525">
            <a:solidFill>
              <a:srgbClr val="3399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71441" name="Object 49">
            <a:extLst>
              <a:ext uri="{FF2B5EF4-FFF2-40B4-BE49-F238E27FC236}">
                <a16:creationId xmlns:a16="http://schemas.microsoft.com/office/drawing/2014/main" id="{E7727ED7-CB70-CEF2-0496-8855EFBD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2636838"/>
          <a:ext cx="490855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428579" imgH="295261" progId="Equation.3">
                  <p:embed/>
                </p:oleObj>
              </mc:Choice>
              <mc:Fallback>
                <p:oleObj name="公式" r:id="rId6" imgW="1428579" imgH="295261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636838"/>
                        <a:ext cx="4908550" cy="1204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1442" name="Object 50">
            <a:extLst>
              <a:ext uri="{FF2B5EF4-FFF2-40B4-BE49-F238E27FC236}">
                <a16:creationId xmlns:a16="http://schemas.microsoft.com/office/drawing/2014/main" id="{F40D628D-9AA4-A8DC-D43F-C5E9C63864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3479800"/>
          <a:ext cx="3457575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028789" imgH="285786" progId="Equation.3">
                  <p:embed/>
                </p:oleObj>
              </mc:Choice>
              <mc:Fallback>
                <p:oleObj name="公式" r:id="rId8" imgW="1028789" imgH="285786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479800"/>
                        <a:ext cx="3457575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1443" name="Object 51">
            <a:extLst>
              <a:ext uri="{FF2B5EF4-FFF2-40B4-BE49-F238E27FC236}">
                <a16:creationId xmlns:a16="http://schemas.microsoft.com/office/drawing/2014/main" id="{899CDBED-74C2-7362-7EFF-E216D61869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4365625"/>
          <a:ext cx="7272337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981175" imgH="285786" progId="Equation.3">
                  <p:embed/>
                </p:oleObj>
              </mc:Choice>
              <mc:Fallback>
                <p:oleObj name="公式" r:id="rId10" imgW="1981175" imgH="285786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365625"/>
                        <a:ext cx="7272337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7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7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7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7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7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3">
            <a:extLst>
              <a:ext uri="{FF2B5EF4-FFF2-40B4-BE49-F238E27FC236}">
                <a16:creationId xmlns:a16="http://schemas.microsoft.com/office/drawing/2014/main" id="{AC65F4C5-BC60-D4F4-1CF0-A408041C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8C6C0B-5F0D-400B-BE13-FB22AF0A3137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pSp>
        <p:nvGrpSpPr>
          <p:cNvPr id="572454" name="Group 38">
            <a:extLst>
              <a:ext uri="{FF2B5EF4-FFF2-40B4-BE49-F238E27FC236}">
                <a16:creationId xmlns:a16="http://schemas.microsoft.com/office/drawing/2014/main" id="{EA52A661-0CCA-062B-9FB3-4FF63A802F61}"/>
              </a:ext>
            </a:extLst>
          </p:cNvPr>
          <p:cNvGrpSpPr>
            <a:grpSpLocks/>
          </p:cNvGrpSpPr>
          <p:nvPr/>
        </p:nvGrpSpPr>
        <p:grpSpPr bwMode="auto">
          <a:xfrm>
            <a:off x="3030538" y="1058863"/>
            <a:ext cx="2405062" cy="2370137"/>
            <a:chOff x="1856" y="408"/>
            <a:chExt cx="1515" cy="1493"/>
          </a:xfrm>
        </p:grpSpPr>
        <p:sp>
          <p:nvSpPr>
            <p:cNvPr id="62503" name="Text Box 7">
              <a:extLst>
                <a:ext uri="{FF2B5EF4-FFF2-40B4-BE49-F238E27FC236}">
                  <a16:creationId xmlns:a16="http://schemas.microsoft.com/office/drawing/2014/main" id="{2AC8D458-5B81-8A5E-3018-9B7FE35AD0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6" y="1026"/>
              <a:ext cx="698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i="1" baseline="-25000">
                  <a:solidFill>
                    <a:srgbClr val="FF0000"/>
                  </a:solidFill>
                  <a:latin typeface="Times New Roman" panose="02020603050405020304" pitchFamily="18" charset="0"/>
                </a:rPr>
                <a:t>C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t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62504" name="Text Box 11">
              <a:extLst>
                <a:ext uri="{FF2B5EF4-FFF2-40B4-BE49-F238E27FC236}">
                  <a16:creationId xmlns:a16="http://schemas.microsoft.com/office/drawing/2014/main" id="{34178995-2810-A5E6-038C-59F4729EFE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6" y="768"/>
              <a:ext cx="426" cy="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latin typeface="Times New Roman" panose="02020603050405020304" pitchFamily="18" charset="0"/>
                </a:rPr>
                <a:t>o</a:t>
              </a:r>
            </a:p>
            <a:p>
              <a:pPr algn="just">
                <a:spcBef>
                  <a:spcPct val="0"/>
                </a:spcBef>
                <a:buFontTx/>
                <a:buNone/>
              </a:pPr>
              <a:endParaRPr lang="en-US" altLang="zh-CN" sz="2400" b="1" i="1">
                <a:latin typeface="Times New Roman" panose="02020603050405020304" pitchFamily="18" charset="0"/>
              </a:endParaRPr>
            </a:p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62505" name="Text Box 12">
              <a:extLst>
                <a:ext uri="{FF2B5EF4-FFF2-40B4-BE49-F238E27FC236}">
                  <a16:creationId xmlns:a16="http://schemas.microsoft.com/office/drawing/2014/main" id="{87877850-4D54-CE97-3271-8F187BA4BD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1" y="408"/>
              <a:ext cx="944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latin typeface="Times New Roman" panose="02020603050405020304" pitchFamily="18" charset="0"/>
                </a:rPr>
                <a:t>mA</a:t>
              </a:r>
              <a:r>
                <a:rPr lang="zh-CN" altLang="en-US" sz="2400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62506" name="Text Box 13">
              <a:extLst>
                <a:ext uri="{FF2B5EF4-FFF2-40B4-BE49-F238E27FC236}">
                  <a16:creationId xmlns:a16="http://schemas.microsoft.com/office/drawing/2014/main" id="{72AC8FCC-40D9-FE77-536F-EB41215FD0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3" y="869"/>
              <a:ext cx="268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62507" name="Line 21">
              <a:extLst>
                <a:ext uri="{FF2B5EF4-FFF2-40B4-BE49-F238E27FC236}">
                  <a16:creationId xmlns:a16="http://schemas.microsoft.com/office/drawing/2014/main" id="{16EA0FFC-50EB-AF36-0E4F-F8A5282290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5" y="540"/>
              <a:ext cx="0" cy="1361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08" name="Line 22">
              <a:extLst>
                <a:ext uri="{FF2B5EF4-FFF2-40B4-BE49-F238E27FC236}">
                  <a16:creationId xmlns:a16="http://schemas.microsoft.com/office/drawing/2014/main" id="{6435E5E0-1646-BDD7-C140-28E47FD614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5" y="888"/>
              <a:ext cx="1194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09" name="Freeform 23">
              <a:extLst>
                <a:ext uri="{FF2B5EF4-FFF2-40B4-BE49-F238E27FC236}">
                  <a16:creationId xmlns:a16="http://schemas.microsoft.com/office/drawing/2014/main" id="{E75AABB9-3E0A-B164-6A05-80D62E0239A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178" y="912"/>
              <a:ext cx="963" cy="504"/>
            </a:xfrm>
            <a:custGeom>
              <a:avLst/>
              <a:gdLst>
                <a:gd name="T0" fmla="*/ 0 w 1184"/>
                <a:gd name="T1" fmla="*/ 0 h 645"/>
                <a:gd name="T2" fmla="*/ 20 w 1184"/>
                <a:gd name="T3" fmla="*/ 16 h 645"/>
                <a:gd name="T4" fmla="*/ 81 w 1184"/>
                <a:gd name="T5" fmla="*/ 27 h 6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84" h="645">
                  <a:moveTo>
                    <a:pt x="0" y="0"/>
                  </a:moveTo>
                  <a:cubicBezTo>
                    <a:pt x="51" y="156"/>
                    <a:pt x="103" y="312"/>
                    <a:pt x="300" y="420"/>
                  </a:cubicBezTo>
                  <a:cubicBezTo>
                    <a:pt x="497" y="528"/>
                    <a:pt x="840" y="586"/>
                    <a:pt x="1184" y="645"/>
                  </a:cubicBezTo>
                </a:path>
              </a:pathLst>
            </a:cu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2455" name="Group 39">
            <a:extLst>
              <a:ext uri="{FF2B5EF4-FFF2-40B4-BE49-F238E27FC236}">
                <a16:creationId xmlns:a16="http://schemas.microsoft.com/office/drawing/2014/main" id="{C1D4A3C3-0695-F83F-EF58-6282670475B2}"/>
              </a:ext>
            </a:extLst>
          </p:cNvPr>
          <p:cNvGrpSpPr>
            <a:grpSpLocks/>
          </p:cNvGrpSpPr>
          <p:nvPr/>
        </p:nvGrpSpPr>
        <p:grpSpPr bwMode="auto">
          <a:xfrm>
            <a:off x="5878513" y="946150"/>
            <a:ext cx="2941637" cy="2914650"/>
            <a:chOff x="3504" y="300"/>
            <a:chExt cx="1853" cy="1836"/>
          </a:xfrm>
        </p:grpSpPr>
        <p:sp>
          <p:nvSpPr>
            <p:cNvPr id="62490" name="Text Box 3">
              <a:extLst>
                <a:ext uri="{FF2B5EF4-FFF2-40B4-BE49-F238E27FC236}">
                  <a16:creationId xmlns:a16="http://schemas.microsoft.com/office/drawing/2014/main" id="{8B7A0506-00C7-B7E0-BBEF-A10EFFC4A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4" y="1769"/>
              <a:ext cx="296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62491" name="Text Box 5">
              <a:extLst>
                <a:ext uri="{FF2B5EF4-FFF2-40B4-BE49-F238E27FC236}">
                  <a16:creationId xmlns:a16="http://schemas.microsoft.com/office/drawing/2014/main" id="{95B54FAB-16E3-B083-9664-A6D617F445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" y="574"/>
              <a:ext cx="812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baseline="-2500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t</a:t>
              </a:r>
              <a:r>
                <a:rPr lang="zh-CN" altLang="en-US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62492" name="Text Box 6">
              <a:extLst>
                <a:ext uri="{FF2B5EF4-FFF2-40B4-BE49-F238E27FC236}">
                  <a16:creationId xmlns:a16="http://schemas.microsoft.com/office/drawing/2014/main" id="{17E90406-B5BF-F8BB-2288-855730C4D2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" y="1132"/>
              <a:ext cx="712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solidFill>
                    <a:srgbClr val="FF00FF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baseline="-25000">
                  <a:solidFill>
                    <a:srgbClr val="FF00FF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sz="2400" b="1">
                  <a:solidFill>
                    <a:srgbClr val="FF00FF"/>
                  </a:solidFill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 i="1">
                  <a:solidFill>
                    <a:srgbClr val="FF00FF"/>
                  </a:solidFill>
                  <a:latin typeface="Times New Roman" panose="02020603050405020304" pitchFamily="18" charset="0"/>
                </a:rPr>
                <a:t>t</a:t>
              </a:r>
              <a:r>
                <a:rPr lang="zh-CN" altLang="en-US" sz="2400" b="1">
                  <a:solidFill>
                    <a:srgbClr val="FF00FF"/>
                  </a:solidFill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62493" name="Text Box 9">
              <a:extLst>
                <a:ext uri="{FF2B5EF4-FFF2-40B4-BE49-F238E27FC236}">
                  <a16:creationId xmlns:a16="http://schemas.microsoft.com/office/drawing/2014/main" id="{4A632427-5D03-B847-2EC1-42B3EF20C5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1" y="1788"/>
              <a:ext cx="296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2400" b="1" i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62494" name="Text Box 10">
              <a:extLst>
                <a:ext uri="{FF2B5EF4-FFF2-40B4-BE49-F238E27FC236}">
                  <a16:creationId xmlns:a16="http://schemas.microsoft.com/office/drawing/2014/main" id="{3703F66A-7248-4FB6-250E-082564C7C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1" y="300"/>
              <a:ext cx="860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latin typeface="Times New Roman" panose="02020603050405020304" pitchFamily="18" charset="0"/>
                </a:rPr>
                <a:t>mA</a:t>
              </a:r>
              <a:r>
                <a:rPr lang="zh-CN" altLang="en-US" sz="2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62495" name="Line 24">
              <a:extLst>
                <a:ext uri="{FF2B5EF4-FFF2-40B4-BE49-F238E27FC236}">
                  <a16:creationId xmlns:a16="http://schemas.microsoft.com/office/drawing/2014/main" id="{932FCCAA-837B-5C4C-2ED6-C65A5410D7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95" y="468"/>
              <a:ext cx="0" cy="1406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496" name="Line 25">
              <a:extLst>
                <a:ext uri="{FF2B5EF4-FFF2-40B4-BE49-F238E27FC236}">
                  <a16:creationId xmlns:a16="http://schemas.microsoft.com/office/drawing/2014/main" id="{7D7FEA65-8C88-CFE3-A7CD-E667E5433C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8" y="1836"/>
              <a:ext cx="1595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497" name="Line 26">
              <a:extLst>
                <a:ext uri="{FF2B5EF4-FFF2-40B4-BE49-F238E27FC236}">
                  <a16:creationId xmlns:a16="http://schemas.microsoft.com/office/drawing/2014/main" id="{67530581-3CE3-812C-26C9-E1BD8ED2C6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6" y="996"/>
              <a:ext cx="130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498" name="Freeform 27">
              <a:extLst>
                <a:ext uri="{FF2B5EF4-FFF2-40B4-BE49-F238E27FC236}">
                  <a16:creationId xmlns:a16="http://schemas.microsoft.com/office/drawing/2014/main" id="{962CD770-F9F6-4ED1-5251-4D1B66218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618"/>
              <a:ext cx="1152" cy="333"/>
            </a:xfrm>
            <a:custGeom>
              <a:avLst/>
              <a:gdLst>
                <a:gd name="T0" fmla="*/ 0 w 1184"/>
                <a:gd name="T1" fmla="*/ 0 h 645"/>
                <a:gd name="T2" fmla="*/ 210 w 1184"/>
                <a:gd name="T3" fmla="*/ 1 h 645"/>
                <a:gd name="T4" fmla="*/ 830 w 1184"/>
                <a:gd name="T5" fmla="*/ 1 h 6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84" h="645">
                  <a:moveTo>
                    <a:pt x="0" y="0"/>
                  </a:moveTo>
                  <a:cubicBezTo>
                    <a:pt x="51" y="156"/>
                    <a:pt x="103" y="312"/>
                    <a:pt x="300" y="420"/>
                  </a:cubicBezTo>
                  <a:cubicBezTo>
                    <a:pt x="497" y="528"/>
                    <a:pt x="840" y="586"/>
                    <a:pt x="1184" y="645"/>
                  </a:cubicBezTo>
                </a:path>
              </a:pathLst>
            </a:cu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499" name="Freeform 28">
              <a:extLst>
                <a:ext uri="{FF2B5EF4-FFF2-40B4-BE49-F238E27FC236}">
                  <a16:creationId xmlns:a16="http://schemas.microsoft.com/office/drawing/2014/main" id="{639C3412-C534-407A-AE90-E15DB635141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96" y="1036"/>
              <a:ext cx="1111" cy="625"/>
            </a:xfrm>
            <a:custGeom>
              <a:avLst/>
              <a:gdLst>
                <a:gd name="T0" fmla="*/ 0 w 1184"/>
                <a:gd name="T1" fmla="*/ 0 h 645"/>
                <a:gd name="T2" fmla="*/ 132 w 1184"/>
                <a:gd name="T3" fmla="*/ 279 h 645"/>
                <a:gd name="T4" fmla="*/ 518 w 1184"/>
                <a:gd name="T5" fmla="*/ 427 h 6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84" h="645">
                  <a:moveTo>
                    <a:pt x="0" y="0"/>
                  </a:moveTo>
                  <a:cubicBezTo>
                    <a:pt x="51" y="156"/>
                    <a:pt x="103" y="312"/>
                    <a:pt x="300" y="420"/>
                  </a:cubicBezTo>
                  <a:cubicBezTo>
                    <a:pt x="497" y="528"/>
                    <a:pt x="840" y="586"/>
                    <a:pt x="1184" y="645"/>
                  </a:cubicBezTo>
                </a:path>
              </a:pathLst>
            </a:custGeom>
            <a:noFill/>
            <a:ln w="444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2500" name="Object 29">
              <a:extLst>
                <a:ext uri="{FF2B5EF4-FFF2-40B4-BE49-F238E27FC236}">
                  <a16:creationId xmlns:a16="http://schemas.microsoft.com/office/drawing/2014/main" id="{1B34B366-196F-9E2B-7B48-5B8BE69A2D6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15" y="1390"/>
            <a:ext cx="266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152268" imgH="406048" progId="Equation.3">
                    <p:embed/>
                  </p:oleObj>
                </mc:Choice>
                <mc:Fallback>
                  <p:oleObj name="公式" r:id="rId2" imgW="152268" imgH="406048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1390"/>
                          <a:ext cx="266" cy="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01" name="Object 30">
              <a:extLst>
                <a:ext uri="{FF2B5EF4-FFF2-40B4-BE49-F238E27FC236}">
                  <a16:creationId xmlns:a16="http://schemas.microsoft.com/office/drawing/2014/main" id="{49081008-699E-53E1-81B8-51F51258CFB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15" y="799"/>
            <a:ext cx="266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152268" imgH="406048" progId="Equation.3">
                    <p:embed/>
                  </p:oleObj>
                </mc:Choice>
                <mc:Fallback>
                  <p:oleObj name="公式" r:id="rId4" imgW="152268" imgH="406048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799"/>
                          <a:ext cx="266" cy="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02" name="Object 31">
              <a:extLst>
                <a:ext uri="{FF2B5EF4-FFF2-40B4-BE49-F238E27FC236}">
                  <a16:creationId xmlns:a16="http://schemas.microsoft.com/office/drawing/2014/main" id="{5959C29E-DB5E-CF2E-AACE-7C3DEA0D8E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04" y="393"/>
            <a:ext cx="266" cy="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52268" imgH="406048" progId="Equation.3">
                    <p:embed/>
                  </p:oleObj>
                </mc:Choice>
                <mc:Fallback>
                  <p:oleObj name="公式" r:id="rId6" imgW="152268" imgH="406048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393"/>
                          <a:ext cx="266" cy="4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72451" name="Text Box 35">
            <a:extLst>
              <a:ext uri="{FF2B5EF4-FFF2-40B4-BE49-F238E27FC236}">
                <a16:creationId xmlns:a16="http://schemas.microsoft.com/office/drawing/2014/main" id="{099050E9-4D87-3F4C-81AD-BBBEFB96C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3573463"/>
            <a:ext cx="6934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800" b="1" i="1" baseline="-30000">
                <a:solidFill>
                  <a:schemeClr val="accent2"/>
                </a:solidFill>
                <a:latin typeface="Times New Roman" panose="02020603050405020304" pitchFamily="18" charset="0"/>
              </a:rPr>
              <a:t>C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t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）、</a:t>
            </a:r>
            <a:r>
              <a:rPr kumimoji="1"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 i="1" baseline="-30000">
                <a:solidFill>
                  <a:schemeClr val="accent2"/>
                </a:solidFill>
                <a:latin typeface="Times New Roman" panose="02020603050405020304" pitchFamily="18" charset="0"/>
              </a:rPr>
              <a:t>C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t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）、 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 baseline="-3000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t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）、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 baseline="-3000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t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的曲线 </a:t>
            </a:r>
          </a:p>
        </p:txBody>
      </p:sp>
      <p:grpSp>
        <p:nvGrpSpPr>
          <p:cNvPr id="572456" name="Group 40">
            <a:extLst>
              <a:ext uri="{FF2B5EF4-FFF2-40B4-BE49-F238E27FC236}">
                <a16:creationId xmlns:a16="http://schemas.microsoft.com/office/drawing/2014/main" id="{A7A204B5-15D0-F9A9-F569-5C8597505DF8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981075"/>
            <a:ext cx="2447925" cy="2674938"/>
            <a:chOff x="204" y="618"/>
            <a:chExt cx="1542" cy="1685"/>
          </a:xfrm>
        </p:grpSpPr>
        <p:sp>
          <p:nvSpPr>
            <p:cNvPr id="62479" name="Freeform 20">
              <a:extLst>
                <a:ext uri="{FF2B5EF4-FFF2-40B4-BE49-F238E27FC236}">
                  <a16:creationId xmlns:a16="http://schemas.microsoft.com/office/drawing/2014/main" id="{32FCDA33-CA49-4106-E413-78AFB71D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" y="981"/>
              <a:ext cx="953" cy="544"/>
            </a:xfrm>
            <a:custGeom>
              <a:avLst/>
              <a:gdLst>
                <a:gd name="T0" fmla="*/ 0 w 1184"/>
                <a:gd name="T1" fmla="*/ 0 h 645"/>
                <a:gd name="T2" fmla="*/ 18 w 1184"/>
                <a:gd name="T3" fmla="*/ 46 h 645"/>
                <a:gd name="T4" fmla="*/ 70 w 1184"/>
                <a:gd name="T5" fmla="*/ 70 h 6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84" h="645">
                  <a:moveTo>
                    <a:pt x="0" y="0"/>
                  </a:moveTo>
                  <a:cubicBezTo>
                    <a:pt x="51" y="156"/>
                    <a:pt x="103" y="312"/>
                    <a:pt x="300" y="420"/>
                  </a:cubicBezTo>
                  <a:cubicBezTo>
                    <a:pt x="497" y="528"/>
                    <a:pt x="840" y="586"/>
                    <a:pt x="1184" y="64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2480" name="Group 37">
              <a:extLst>
                <a:ext uri="{FF2B5EF4-FFF2-40B4-BE49-F238E27FC236}">
                  <a16:creationId xmlns:a16="http://schemas.microsoft.com/office/drawing/2014/main" id="{FFF79DDF-520C-B8AB-26BA-7FA5B817CB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" y="618"/>
              <a:ext cx="1542" cy="1685"/>
              <a:chOff x="295" y="384"/>
              <a:chExt cx="1542" cy="1685"/>
            </a:xfrm>
          </p:grpSpPr>
          <p:sp>
            <p:nvSpPr>
              <p:cNvPr id="62481" name="Text Box 4">
                <a:extLst>
                  <a:ext uri="{FF2B5EF4-FFF2-40B4-BE49-F238E27FC236}">
                    <a16:creationId xmlns:a16="http://schemas.microsoft.com/office/drawing/2014/main" id="{ADC4E3DD-2669-340B-2157-254A6BA276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" y="1603"/>
                <a:ext cx="297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i="1">
                    <a:latin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62482" name="Text Box 8">
                <a:extLst>
                  <a:ext uri="{FF2B5EF4-FFF2-40B4-BE49-F238E27FC236}">
                    <a16:creationId xmlns:a16="http://schemas.microsoft.com/office/drawing/2014/main" id="{04209C64-5364-C0EA-F363-CCBC1D4B7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8" y="845"/>
                <a:ext cx="783" cy="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i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400" b="1" i="1" baseline="-2500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C</a:t>
                </a:r>
                <a:r>
                  <a:rPr lang="zh-CN" altLang="en-US" sz="24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（</a:t>
                </a:r>
                <a:r>
                  <a:rPr lang="en-US" altLang="zh-CN" sz="2400" b="1" i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zh-CN" altLang="en-US" sz="24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）</a:t>
                </a:r>
              </a:p>
            </p:txBody>
          </p:sp>
          <p:sp>
            <p:nvSpPr>
              <p:cNvPr id="62483" name="Text Box 14">
                <a:extLst>
                  <a:ext uri="{FF2B5EF4-FFF2-40B4-BE49-F238E27FC236}">
                    <a16:creationId xmlns:a16="http://schemas.microsoft.com/office/drawing/2014/main" id="{9B65F67C-7E8B-E12E-884E-B308802319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" y="660"/>
                <a:ext cx="340" cy="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latin typeface="Times New Roman" panose="02020603050405020304" pitchFamily="18" charset="0"/>
                  </a:rPr>
                  <a:t>12</a:t>
                </a:r>
              </a:p>
              <a:p>
                <a:pPr algn="just">
                  <a:spcBef>
                    <a:spcPct val="0"/>
                  </a:spcBef>
                  <a:buFontTx/>
                  <a:buNone/>
                </a:pP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2484" name="Text Box 15">
                <a:extLst>
                  <a:ext uri="{FF2B5EF4-FFF2-40B4-BE49-F238E27FC236}">
                    <a16:creationId xmlns:a16="http://schemas.microsoft.com/office/drawing/2014/main" id="{F43803DE-8ED9-BC4D-E2B8-9DB6AB87BA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3" y="384"/>
                <a:ext cx="764" cy="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lang="zh-CN" altLang="en-US" sz="2400">
                    <a:latin typeface="Times New Roman" panose="02020603050405020304" pitchFamily="18" charset="0"/>
                  </a:rPr>
                  <a:t>（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V</a:t>
                </a:r>
                <a:r>
                  <a:rPr lang="zh-CN" altLang="en-US" sz="2400">
                    <a:latin typeface="Times New Roman" panose="02020603050405020304" pitchFamily="18" charset="0"/>
                  </a:rPr>
                  <a:t>）</a:t>
                </a:r>
              </a:p>
            </p:txBody>
          </p:sp>
          <p:sp>
            <p:nvSpPr>
              <p:cNvPr id="62485" name="Text Box 16">
                <a:extLst>
                  <a:ext uri="{FF2B5EF4-FFF2-40B4-BE49-F238E27FC236}">
                    <a16:creationId xmlns:a16="http://schemas.microsoft.com/office/drawing/2014/main" id="{D153BC99-AA2D-723C-163D-0DDD10B895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3" y="1777"/>
                <a:ext cx="234" cy="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i="1">
                    <a:latin typeface="Times New Roman" panose="02020603050405020304" pitchFamily="18" charset="0"/>
                  </a:rPr>
                  <a:t>t</a:t>
                </a:r>
              </a:p>
            </p:txBody>
          </p:sp>
          <p:sp>
            <p:nvSpPr>
              <p:cNvPr id="62486" name="Line 17">
                <a:extLst>
                  <a:ext uri="{FF2B5EF4-FFF2-40B4-BE49-F238E27FC236}">
                    <a16:creationId xmlns:a16="http://schemas.microsoft.com/office/drawing/2014/main" id="{DD21D0F2-AF95-8F2B-8FCC-D3B4EAA369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0" y="516"/>
                <a:ext cx="0" cy="1361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87" name="Line 18">
                <a:extLst>
                  <a:ext uri="{FF2B5EF4-FFF2-40B4-BE49-F238E27FC236}">
                    <a16:creationId xmlns:a16="http://schemas.microsoft.com/office/drawing/2014/main" id="{B0326345-98D4-4F5E-A208-BBB474E484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7" y="1706"/>
                <a:ext cx="1194" cy="0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88" name="Line 19">
                <a:extLst>
                  <a:ext uri="{FF2B5EF4-FFF2-40B4-BE49-F238E27FC236}">
                    <a16:creationId xmlns:a16="http://schemas.microsoft.com/office/drawing/2014/main" id="{AC671061-9ABA-75EC-DAE7-09CBCB449C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" y="1344"/>
                <a:ext cx="100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89" name="Text Box 36">
                <a:extLst>
                  <a:ext uri="{FF2B5EF4-FFF2-40B4-BE49-F238E27FC236}">
                    <a16:creationId xmlns:a16="http://schemas.microsoft.com/office/drawing/2014/main" id="{EE5AB499-706C-0A1D-5AB0-60B2B22021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5" y="1207"/>
                <a:ext cx="340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latin typeface="Times New Roman" panose="02020603050405020304" pitchFamily="18" charset="0"/>
                  </a:rPr>
                  <a:t>8</a:t>
                </a:r>
              </a:p>
            </p:txBody>
          </p:sp>
        </p:grpSp>
      </p:grpSp>
      <p:grpSp>
        <p:nvGrpSpPr>
          <p:cNvPr id="572465" name="Group 49">
            <a:extLst>
              <a:ext uri="{FF2B5EF4-FFF2-40B4-BE49-F238E27FC236}">
                <a16:creationId xmlns:a16="http://schemas.microsoft.com/office/drawing/2014/main" id="{FDA8ED92-4896-9F29-A651-EB25DF56D548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4365625"/>
            <a:ext cx="7724775" cy="2016125"/>
            <a:chOff x="204" y="2750"/>
            <a:chExt cx="4866" cy="1270"/>
          </a:xfrm>
        </p:grpSpPr>
        <p:grpSp>
          <p:nvGrpSpPr>
            <p:cNvPr id="62473" name="Group 48">
              <a:extLst>
                <a:ext uri="{FF2B5EF4-FFF2-40B4-BE49-F238E27FC236}">
                  <a16:creationId xmlns:a16="http://schemas.microsoft.com/office/drawing/2014/main" id="{9CAC4C51-1E43-6E11-2BEA-6CC4BE309C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" y="2840"/>
              <a:ext cx="4866" cy="1053"/>
              <a:chOff x="204" y="2840"/>
              <a:chExt cx="4866" cy="1053"/>
            </a:xfrm>
          </p:grpSpPr>
          <p:graphicFrame>
            <p:nvGraphicFramePr>
              <p:cNvPr id="62475" name="Object 43">
                <a:extLst>
                  <a:ext uri="{FF2B5EF4-FFF2-40B4-BE49-F238E27FC236}">
                    <a16:creationId xmlns:a16="http://schemas.microsoft.com/office/drawing/2014/main" id="{A4E6EF19-BC62-EFDA-8BD8-9536BC072B4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4" y="2976"/>
              <a:ext cx="2359" cy="3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8" imgW="1104813" imgH="114466" progId="Equation.3">
                      <p:embed/>
                    </p:oleObj>
                  </mc:Choice>
                  <mc:Fallback>
                    <p:oleObj name="公式" r:id="rId8" imgW="1104813" imgH="114466" progId="Equation.3">
                      <p:embed/>
                      <p:pic>
                        <p:nvPicPr>
                          <p:cNvPr id="0" name="Object 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4" y="2976"/>
                            <a:ext cx="2359" cy="3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2476" name="Object 44">
                <a:extLst>
                  <a:ext uri="{FF2B5EF4-FFF2-40B4-BE49-F238E27FC236}">
                    <a16:creationId xmlns:a16="http://schemas.microsoft.com/office/drawing/2014/main" id="{A17AA77B-57D7-640F-64D8-191BAEE80E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5" y="3385"/>
              <a:ext cx="1814" cy="4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0" imgW="952386" imgH="114466" progId="Equation.3">
                      <p:embed/>
                    </p:oleObj>
                  </mc:Choice>
                  <mc:Fallback>
                    <p:oleObj name="公式" r:id="rId10" imgW="952386" imgH="114466" progId="Equation.3">
                      <p:embed/>
                      <p:pic>
                        <p:nvPicPr>
                          <p:cNvPr id="0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5" y="3385"/>
                            <a:ext cx="1814" cy="41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2477" name="Object 45">
                <a:extLst>
                  <a:ext uri="{FF2B5EF4-FFF2-40B4-BE49-F238E27FC236}">
                    <a16:creationId xmlns:a16="http://schemas.microsoft.com/office/drawing/2014/main" id="{B63C00F3-8C38-CE32-630F-47999B25567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89" y="2840"/>
              <a:ext cx="1969" cy="5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2" imgW="1257240" imgH="266834" progId="Equation.3">
                      <p:embed/>
                    </p:oleObj>
                  </mc:Choice>
                  <mc:Fallback>
                    <p:oleObj name="公式" r:id="rId12" imgW="1257240" imgH="266834" progId="Equation.3">
                      <p:embed/>
                      <p:pic>
                        <p:nvPicPr>
                          <p:cNvPr id="0" name="Object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9" y="2840"/>
                            <a:ext cx="1969" cy="5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2478" name="Object 46">
                <a:extLst>
                  <a:ext uri="{FF2B5EF4-FFF2-40B4-BE49-F238E27FC236}">
                    <a16:creationId xmlns:a16="http://schemas.microsoft.com/office/drawing/2014/main" id="{A8626E89-ECCA-753D-6B78-3709E40A858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89" y="3385"/>
              <a:ext cx="2281" cy="5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4" imgW="1257240" imgH="266834" progId="Equation.3">
                      <p:embed/>
                    </p:oleObj>
                  </mc:Choice>
                  <mc:Fallback>
                    <p:oleObj name="公式" r:id="rId14" imgW="1257240" imgH="266834" progId="Equation.3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9" y="3385"/>
                            <a:ext cx="2281" cy="5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2474" name="Line 47">
              <a:extLst>
                <a:ext uri="{FF2B5EF4-FFF2-40B4-BE49-F238E27FC236}">
                  <a16:creationId xmlns:a16="http://schemas.microsoft.com/office/drawing/2014/main" id="{F8061C59-3B38-412F-F39B-26BE23F984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8" y="2750"/>
              <a:ext cx="0" cy="127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62472" name="Picture 68" descr="j0293236">
            <a:extLst>
              <a:ext uri="{FF2B5EF4-FFF2-40B4-BE49-F238E27FC236}">
                <a16:creationId xmlns:a16="http://schemas.microsoft.com/office/drawing/2014/main" id="{EA96D0EF-50E9-1ACA-FD0E-41C98928B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5853113"/>
            <a:ext cx="755650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7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72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72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451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3">
            <a:extLst>
              <a:ext uri="{FF2B5EF4-FFF2-40B4-BE49-F238E27FC236}">
                <a16:creationId xmlns:a16="http://schemas.microsoft.com/office/drawing/2014/main" id="{E45B47B0-6996-922E-FBC5-3F427D21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B3FF35F-B3EF-4486-8AF6-1479626DDBE1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81634" name="Rectangle 2">
            <a:extLst>
              <a:ext uri="{FF2B5EF4-FFF2-40B4-BE49-F238E27FC236}">
                <a16:creationId xmlns:a16="http://schemas.microsoft.com/office/drawing/2014/main" id="{1B3BC674-3624-D947-7DC9-08DE3FBD9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476250"/>
            <a:ext cx="573246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2.4   </a:t>
            </a:r>
            <a:r>
              <a:rPr lang="en-US" altLang="zh-CN" sz="36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RL</a:t>
            </a:r>
            <a:r>
              <a:rPr lang="zh-CN" altLang="en-US" sz="3600" b="1">
                <a:solidFill>
                  <a:srgbClr val="FF0000"/>
                </a:solidFill>
                <a:ea typeface="楷体_GB2312" pitchFamily="49" charset="-122"/>
              </a:rPr>
              <a:t>电路的暂态分析</a:t>
            </a:r>
          </a:p>
        </p:txBody>
      </p:sp>
      <p:sp>
        <p:nvSpPr>
          <p:cNvPr id="581635" name="Text Box 3">
            <a:extLst>
              <a:ext uri="{FF2B5EF4-FFF2-40B4-BE49-F238E27FC236}">
                <a16:creationId xmlns:a16="http://schemas.microsoft.com/office/drawing/2014/main" id="{12E60971-73DA-6673-B662-60FF5F227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6425" y="1125538"/>
            <a:ext cx="2362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对 偶 原 理</a:t>
            </a:r>
          </a:p>
        </p:txBody>
      </p:sp>
      <p:sp>
        <p:nvSpPr>
          <p:cNvPr id="581636" name="Text Box 4">
            <a:extLst>
              <a:ext uri="{FF2B5EF4-FFF2-40B4-BE49-F238E27FC236}">
                <a16:creationId xmlns:a16="http://schemas.microsoft.com/office/drawing/2014/main" id="{ECFD12E3-3E85-5E07-3573-39C42EDC2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576388"/>
            <a:ext cx="2362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RC</a:t>
            </a:r>
            <a:r>
              <a:rPr kumimoji="1"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电路</a:t>
            </a:r>
          </a:p>
        </p:txBody>
      </p:sp>
      <p:sp>
        <p:nvSpPr>
          <p:cNvPr id="581637" name="Text Box 5">
            <a:extLst>
              <a:ext uri="{FF2B5EF4-FFF2-40B4-BE49-F238E27FC236}">
                <a16:creationId xmlns:a16="http://schemas.microsoft.com/office/drawing/2014/main" id="{97582DCD-F57B-FB3D-26D4-8CD4D4C72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592263"/>
            <a:ext cx="2209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b="1" i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RL</a:t>
            </a:r>
            <a:r>
              <a:rPr kumimoji="1" lang="zh-CN" altLang="en-US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电路</a:t>
            </a:r>
          </a:p>
        </p:txBody>
      </p:sp>
      <p:sp>
        <p:nvSpPr>
          <p:cNvPr id="581638" name="Text Box 6">
            <a:extLst>
              <a:ext uri="{FF2B5EF4-FFF2-40B4-BE49-F238E27FC236}">
                <a16:creationId xmlns:a16="http://schemas.microsoft.com/office/drawing/2014/main" id="{694D2778-A800-2F46-39B7-14A128B7F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033588"/>
            <a:ext cx="609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b="1" i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</a:p>
        </p:txBody>
      </p:sp>
      <p:sp>
        <p:nvSpPr>
          <p:cNvPr id="581639" name="Text Box 7">
            <a:extLst>
              <a:ext uri="{FF2B5EF4-FFF2-40B4-BE49-F238E27FC236}">
                <a16:creationId xmlns:a16="http://schemas.microsoft.com/office/drawing/2014/main" id="{129DAD95-512C-0151-2253-4D81B70B9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030413"/>
            <a:ext cx="609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b="1" i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L</a:t>
            </a:r>
          </a:p>
        </p:txBody>
      </p:sp>
      <p:graphicFrame>
        <p:nvGraphicFramePr>
          <p:cNvPr id="581640" name="Object 8">
            <a:extLst>
              <a:ext uri="{FF2B5EF4-FFF2-40B4-BE49-F238E27FC236}">
                <a16:creationId xmlns:a16="http://schemas.microsoft.com/office/drawing/2014/main" id="{127AEA46-AC23-1899-095B-09E1C97E12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950" y="2514600"/>
          <a:ext cx="390366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933474" imgH="104611" progId="Equation.3">
                  <p:embed/>
                </p:oleObj>
              </mc:Choice>
              <mc:Fallback>
                <p:oleObj name="公式" r:id="rId2" imgW="933474" imgH="104611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" y="2514600"/>
                        <a:ext cx="390366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>
                                <a:alpha val="50195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762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1641" name="Object 9">
            <a:extLst>
              <a:ext uri="{FF2B5EF4-FFF2-40B4-BE49-F238E27FC236}">
                <a16:creationId xmlns:a16="http://schemas.microsoft.com/office/drawing/2014/main" id="{CA772754-F127-89EA-03F3-64C65DC7F4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0600" y="2490788"/>
          <a:ext cx="3881438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838160" imgH="114466" progId="Equation.3">
                  <p:embed/>
                </p:oleObj>
              </mc:Choice>
              <mc:Fallback>
                <p:oleObj name="公式" r:id="rId4" imgW="838160" imgH="114466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490788"/>
                        <a:ext cx="3881438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>
                                <a:alpha val="50195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762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1642" name="Object 10">
            <a:extLst>
              <a:ext uri="{FF2B5EF4-FFF2-40B4-BE49-F238E27FC236}">
                <a16:creationId xmlns:a16="http://schemas.microsoft.com/office/drawing/2014/main" id="{D39A74C1-BA95-64F3-267D-341D15C713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" y="3790950"/>
          <a:ext cx="2674938" cy="123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762136" imgH="285786" progId="Equation.3">
                  <p:embed/>
                </p:oleObj>
              </mc:Choice>
              <mc:Fallback>
                <p:oleObj name="公式" r:id="rId6" imgW="762136" imgH="28578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" y="3790950"/>
                        <a:ext cx="2674938" cy="1233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1643" name="Object 11">
            <a:extLst>
              <a:ext uri="{FF2B5EF4-FFF2-40B4-BE49-F238E27FC236}">
                <a16:creationId xmlns:a16="http://schemas.microsoft.com/office/drawing/2014/main" id="{63F1BCFE-0886-D4F7-6366-857778E922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68913" y="3767138"/>
          <a:ext cx="2949575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742846" imgH="285786" progId="Equation.3">
                  <p:embed/>
                </p:oleObj>
              </mc:Choice>
              <mc:Fallback>
                <p:oleObj name="公式" r:id="rId8" imgW="742846" imgH="285786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8913" y="3767138"/>
                        <a:ext cx="2949575" cy="1204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1644" name="Text Box 12">
            <a:extLst>
              <a:ext uri="{FF2B5EF4-FFF2-40B4-BE49-F238E27FC236}">
                <a16:creationId xmlns:a16="http://schemas.microsoft.com/office/drawing/2014/main" id="{7CE577D1-4C26-0E7E-3EA1-52BDC557A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252788"/>
            <a:ext cx="3048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开路求电压</a:t>
            </a:r>
          </a:p>
        </p:txBody>
      </p:sp>
      <p:sp>
        <p:nvSpPr>
          <p:cNvPr id="581645" name="Text Box 13">
            <a:extLst>
              <a:ext uri="{FF2B5EF4-FFF2-40B4-BE49-F238E27FC236}">
                <a16:creationId xmlns:a16="http://schemas.microsoft.com/office/drawing/2014/main" id="{93B40FA8-BFBF-E11B-C77F-3FED7E6B9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230563"/>
            <a:ext cx="2438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短路求电流</a:t>
            </a:r>
          </a:p>
        </p:txBody>
      </p:sp>
      <p:sp>
        <p:nvSpPr>
          <p:cNvPr id="581646" name="Rectangle 14">
            <a:extLst>
              <a:ext uri="{FF2B5EF4-FFF2-40B4-BE49-F238E27FC236}">
                <a16:creationId xmlns:a16="http://schemas.microsoft.com/office/drawing/2014/main" id="{828BC9B2-B51C-95A4-F26E-EF8CCE8FA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589588"/>
            <a:ext cx="2514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36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τ</a:t>
            </a:r>
            <a:r>
              <a:rPr kumimoji="1" lang="en-US" altLang="zh-CN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= </a:t>
            </a:r>
            <a:r>
              <a:rPr kumimoji="1" lang="en-US" altLang="zh-CN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RC</a:t>
            </a:r>
          </a:p>
        </p:txBody>
      </p:sp>
      <p:sp>
        <p:nvSpPr>
          <p:cNvPr id="581647" name="Rectangle 15">
            <a:extLst>
              <a:ext uri="{FF2B5EF4-FFF2-40B4-BE49-F238E27FC236}">
                <a16:creationId xmlns:a16="http://schemas.microsoft.com/office/drawing/2014/main" id="{3D08449F-D0EA-D1A5-84E0-896187952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005388"/>
            <a:ext cx="1219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</a:p>
        </p:txBody>
      </p:sp>
      <p:sp>
        <p:nvSpPr>
          <p:cNvPr id="581648" name="Rectangle 16">
            <a:extLst>
              <a:ext uri="{FF2B5EF4-FFF2-40B4-BE49-F238E27FC236}">
                <a16:creationId xmlns:a16="http://schemas.microsoft.com/office/drawing/2014/main" id="{CF80C6B3-0F65-5A47-5B55-C0041DD3C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906963"/>
            <a:ext cx="4778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b="1" i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</a:p>
        </p:txBody>
      </p:sp>
      <p:grpSp>
        <p:nvGrpSpPr>
          <p:cNvPr id="581649" name="Group 17">
            <a:extLst>
              <a:ext uri="{FF2B5EF4-FFF2-40B4-BE49-F238E27FC236}">
                <a16:creationId xmlns:a16="http://schemas.microsoft.com/office/drawing/2014/main" id="{6FD2312C-966E-3859-7A7E-521122FDF516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5146675"/>
            <a:ext cx="2362200" cy="1333500"/>
            <a:chOff x="3600" y="3101"/>
            <a:chExt cx="1488" cy="840"/>
          </a:xfrm>
        </p:grpSpPr>
        <p:sp>
          <p:nvSpPr>
            <p:cNvPr id="63508" name="Rectangle 18">
              <a:extLst>
                <a:ext uri="{FF2B5EF4-FFF2-40B4-BE49-F238E27FC236}">
                  <a16:creationId xmlns:a16="http://schemas.microsoft.com/office/drawing/2014/main" id="{3BB5F82E-5915-3260-CF94-C8022867D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3345"/>
              <a:ext cx="148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3600" b="1" i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τ</a:t>
              </a:r>
              <a:r>
                <a:rPr kumimoji="1" lang="en-US" altLang="zh-CN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= </a:t>
              </a:r>
              <a:r>
                <a:rPr kumimoji="1" lang="en-US" altLang="zh-CN" b="1" i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GL=</a:t>
              </a:r>
            </a:p>
          </p:txBody>
        </p:sp>
        <p:graphicFrame>
          <p:nvGraphicFramePr>
            <p:cNvPr id="63509" name="Object 19">
              <a:extLst>
                <a:ext uri="{FF2B5EF4-FFF2-40B4-BE49-F238E27FC236}">
                  <a16:creationId xmlns:a16="http://schemas.microsoft.com/office/drawing/2014/main" id="{78937A8A-3281-1F63-A4F5-E2B26063C1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52" y="3101"/>
            <a:ext cx="390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66569" imgH="285786" progId="Equation.3">
                    <p:embed/>
                  </p:oleObj>
                </mc:Choice>
                <mc:Fallback>
                  <p:oleObj name="公式" r:id="rId10" imgW="66569" imgH="285786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2" y="3101"/>
                          <a:ext cx="390" cy="8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1652" name="Line 20">
            <a:extLst>
              <a:ext uri="{FF2B5EF4-FFF2-40B4-BE49-F238E27FC236}">
                <a16:creationId xmlns:a16="http://schemas.microsoft.com/office/drawing/2014/main" id="{071DD2B8-FAB5-68E7-4F4C-896F4E41FE8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1916113"/>
            <a:ext cx="0" cy="4392612"/>
          </a:xfrm>
          <a:prstGeom prst="line">
            <a:avLst/>
          </a:prstGeom>
          <a:noFill/>
          <a:ln w="9525">
            <a:solidFill>
              <a:srgbClr val="008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8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8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8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8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8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8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8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8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8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8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8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8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58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8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634" grpId="0" autoUpdateAnimBg="0"/>
      <p:bldP spid="581635" grpId="0" autoUpdateAnimBg="0"/>
      <p:bldP spid="581636" grpId="0" autoUpdateAnimBg="0"/>
      <p:bldP spid="581637" grpId="0" autoUpdateAnimBg="0"/>
      <p:bldP spid="581638" grpId="0" autoUpdateAnimBg="0"/>
      <p:bldP spid="581639" grpId="0" autoUpdateAnimBg="0"/>
      <p:bldP spid="581644" grpId="0" autoUpdateAnimBg="0"/>
      <p:bldP spid="581645" grpId="0" autoUpdateAnimBg="0"/>
      <p:bldP spid="581646" grpId="0" autoUpdateAnimBg="0"/>
      <p:bldP spid="581647" grpId="0" autoUpdateAnimBg="0"/>
      <p:bldP spid="581648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3">
            <a:extLst>
              <a:ext uri="{FF2B5EF4-FFF2-40B4-BE49-F238E27FC236}">
                <a16:creationId xmlns:a16="http://schemas.microsoft.com/office/drawing/2014/main" id="{558A0FE7-3EE9-5AFA-5ED8-3C0D9073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6B2091-0D9C-4EB4-AFF5-5D4EF71EE32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aphicFrame>
        <p:nvGraphicFramePr>
          <p:cNvPr id="638978" name="Object 2">
            <a:extLst>
              <a:ext uri="{FF2B5EF4-FFF2-40B4-BE49-F238E27FC236}">
                <a16:creationId xmlns:a16="http://schemas.microsoft.com/office/drawing/2014/main" id="{ACB4BD75-7E47-2E47-E172-7F5DCD21DE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6113" y="2060575"/>
          <a:ext cx="241300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723934" imgH="285786" progId="Equation.3">
                  <p:embed/>
                </p:oleObj>
              </mc:Choice>
              <mc:Fallback>
                <p:oleObj name="公式" r:id="rId2" imgW="723934" imgH="285786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113" y="2060575"/>
                        <a:ext cx="2413000" cy="100806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8979" name="Text Box 3">
            <a:extLst>
              <a:ext uri="{FF2B5EF4-FFF2-40B4-BE49-F238E27FC236}">
                <a16:creationId xmlns:a16="http://schemas.microsoft.com/office/drawing/2014/main" id="{D50CDF81-9DD5-BFA9-6A75-59E6E985D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290638"/>
            <a:ext cx="7748587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电容是一种储能元件</a:t>
            </a:r>
            <a:r>
              <a:rPr kumimoji="1"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储存的电场能量为：</a:t>
            </a:r>
          </a:p>
        </p:txBody>
      </p:sp>
      <p:sp>
        <p:nvSpPr>
          <p:cNvPr id="638980" name="Rectangle 4">
            <a:extLst>
              <a:ext uri="{FF2B5EF4-FFF2-40B4-BE49-F238E27FC236}">
                <a16:creationId xmlns:a16="http://schemas.microsoft.com/office/drawing/2014/main" id="{8C30873E-C448-120C-F280-9C2BCDBE9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31800"/>
            <a:ext cx="34464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3. 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电容的电场能量</a:t>
            </a:r>
          </a:p>
        </p:txBody>
      </p:sp>
      <p:sp>
        <p:nvSpPr>
          <p:cNvPr id="9222" name="矩形 1">
            <a:extLst>
              <a:ext uri="{FF2B5EF4-FFF2-40B4-BE49-F238E27FC236}">
                <a16:creationId xmlns:a16="http://schemas.microsoft.com/office/drawing/2014/main" id="{1F100451-C951-C531-6759-8B595CC22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573463"/>
            <a:ext cx="8064500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bg1"/>
              </a:buClr>
            </a:pPr>
            <a:r>
              <a:rPr lang="zh-CN" altLang="en-US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）电容的</a:t>
            </a:r>
            <a:r>
              <a:rPr lang="zh-CN" altLang="en-US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储能只与当时电压值有关</a:t>
            </a:r>
            <a:r>
              <a:rPr lang="zh-CN" altLang="en-US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b="1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Clr>
                <a:schemeClr val="bg1"/>
              </a:buClr>
            </a:pPr>
            <a:r>
              <a:rPr lang="zh-CN" altLang="en-US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）电容的储能始终大于或等于</a:t>
            </a:r>
            <a:r>
              <a:rPr lang="en-US" altLang="zh-CN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b="1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Clr>
                <a:schemeClr val="bg1"/>
              </a:buClr>
            </a:pPr>
            <a:r>
              <a:rPr lang="en-US" altLang="zh-CN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因此电容是</a:t>
            </a:r>
            <a:r>
              <a:rPr lang="zh-CN" altLang="en-US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无源元件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8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38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8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979" grpId="0" autoUpdateAnimBg="0"/>
      <p:bldP spid="638980" grpId="0" autoUpdateAnimBg="0"/>
      <p:bldP spid="922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灯片编号占位符 3">
            <a:extLst>
              <a:ext uri="{FF2B5EF4-FFF2-40B4-BE49-F238E27FC236}">
                <a16:creationId xmlns:a16="http://schemas.microsoft.com/office/drawing/2014/main" id="{7FCF0F7F-000F-982F-A1F0-983716AE0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DDBC62F-E3AF-4F3A-A93E-BCDB665AE7A5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aphicFrame>
        <p:nvGraphicFramePr>
          <p:cNvPr id="582658" name="Object 2">
            <a:extLst>
              <a:ext uri="{FF2B5EF4-FFF2-40B4-BE49-F238E27FC236}">
                <a16:creationId xmlns:a16="http://schemas.microsoft.com/office/drawing/2014/main" id="{BCBB5ACE-4683-4A05-5C0D-44D206402E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404813"/>
          <a:ext cx="8137525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162347" imgH="228553" progId="Equation.3">
                  <p:embed/>
                </p:oleObj>
              </mc:Choice>
              <mc:Fallback>
                <p:oleObj name="公式" r:id="rId2" imgW="2162347" imgH="228553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04813"/>
                        <a:ext cx="8137525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2659" name="Object 3">
            <a:extLst>
              <a:ext uri="{FF2B5EF4-FFF2-40B4-BE49-F238E27FC236}">
                <a16:creationId xmlns:a16="http://schemas.microsoft.com/office/drawing/2014/main" id="{18510706-0018-84AE-FDB0-C4EC6BED9F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1788" y="1628775"/>
          <a:ext cx="8201025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981175" imgH="219077" progId="Equation.3">
                  <p:embed/>
                </p:oleObj>
              </mc:Choice>
              <mc:Fallback>
                <p:oleObj name="公式" r:id="rId4" imgW="1981175" imgH="21907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8" y="1628775"/>
                        <a:ext cx="8201025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2660" name="Object 4">
            <a:extLst>
              <a:ext uri="{FF2B5EF4-FFF2-40B4-BE49-F238E27FC236}">
                <a16:creationId xmlns:a16="http://schemas.microsoft.com/office/drawing/2014/main" id="{5E55351F-88A6-0F1E-924D-C6D5731B78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0388" y="3336925"/>
          <a:ext cx="7232650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114690" imgH="304737" progId="Equation.3">
                  <p:embed/>
                </p:oleObj>
              </mc:Choice>
              <mc:Fallback>
                <p:oleObj name="公式" r:id="rId6" imgW="2114690" imgH="30473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8" y="3336925"/>
                        <a:ext cx="7232650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2661" name="Object 5">
            <a:extLst>
              <a:ext uri="{FF2B5EF4-FFF2-40B4-BE49-F238E27FC236}">
                <a16:creationId xmlns:a16="http://schemas.microsoft.com/office/drawing/2014/main" id="{ACBF2B9B-ED3E-B0FE-0A71-DAF5C7B1D8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4581525"/>
          <a:ext cx="7705725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000086" imgH="304737" progId="Equation.3">
                  <p:embed/>
                </p:oleObj>
              </mc:Choice>
              <mc:Fallback>
                <p:oleObj name="公式" r:id="rId8" imgW="2000086" imgH="30473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581525"/>
                        <a:ext cx="7705725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2662" name="Line 6">
            <a:extLst>
              <a:ext uri="{FF2B5EF4-FFF2-40B4-BE49-F238E27FC236}">
                <a16:creationId xmlns:a16="http://schemas.microsoft.com/office/drawing/2014/main" id="{DFCEC487-493F-72A5-D58F-AF8E6027A7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0" y="3048000"/>
            <a:ext cx="8915400" cy="0"/>
          </a:xfrm>
          <a:prstGeom prst="line">
            <a:avLst/>
          </a:prstGeom>
          <a:noFill/>
          <a:ln w="15875">
            <a:solidFill>
              <a:srgbClr val="3399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2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2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2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2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3">
            <a:extLst>
              <a:ext uri="{FF2B5EF4-FFF2-40B4-BE49-F238E27FC236}">
                <a16:creationId xmlns:a16="http://schemas.microsoft.com/office/drawing/2014/main" id="{F80189FD-1D92-AFF1-27CB-7E52D626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F4E777-7C34-4C1F-BAE5-42C01E398799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83682" name="Text Box 2">
            <a:extLst>
              <a:ext uri="{FF2B5EF4-FFF2-40B4-BE49-F238E27FC236}">
                <a16:creationId xmlns:a16="http://schemas.microsoft.com/office/drawing/2014/main" id="{44333CAE-339E-FE40-8D69-5904DF5C6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49275"/>
            <a:ext cx="4478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以</a:t>
            </a:r>
            <a:r>
              <a:rPr kumimoji="1"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RL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电路求</a:t>
            </a:r>
            <a:r>
              <a:rPr kumimoji="1"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800" b="1" i="1" baseline="-3000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L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kumimoji="1"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）为例 </a:t>
            </a:r>
          </a:p>
        </p:txBody>
      </p:sp>
      <p:grpSp>
        <p:nvGrpSpPr>
          <p:cNvPr id="583683" name="Group 3">
            <a:extLst>
              <a:ext uri="{FF2B5EF4-FFF2-40B4-BE49-F238E27FC236}">
                <a16:creationId xmlns:a16="http://schemas.microsoft.com/office/drawing/2014/main" id="{83A2FECE-9AFF-DB9C-E1B0-001C6E56D945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1219200"/>
            <a:ext cx="7848600" cy="550863"/>
            <a:chOff x="384" y="808"/>
            <a:chExt cx="4944" cy="347"/>
          </a:xfrm>
        </p:grpSpPr>
        <p:sp>
          <p:nvSpPr>
            <p:cNvPr id="65550" name="Rectangle 4">
              <a:extLst>
                <a:ext uri="{FF2B5EF4-FFF2-40B4-BE49-F238E27FC236}">
                  <a16:creationId xmlns:a16="http://schemas.microsoft.com/office/drawing/2014/main" id="{4CFA5E0F-0E15-4A0B-02C2-E63192744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816"/>
              <a:ext cx="129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初始值</a:t>
              </a:r>
            </a:p>
          </p:txBody>
        </p:sp>
        <p:graphicFrame>
          <p:nvGraphicFramePr>
            <p:cNvPr id="65551" name="Object 5">
              <a:extLst>
                <a:ext uri="{FF2B5EF4-FFF2-40B4-BE49-F238E27FC236}">
                  <a16:creationId xmlns:a16="http://schemas.microsoft.com/office/drawing/2014/main" id="{D9E00D4D-DCFD-2487-D21F-FEE1D04036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19" y="808"/>
            <a:ext cx="1672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838160" imgH="95136" progId="Equation.3">
                    <p:embed/>
                  </p:oleObj>
                </mc:Choice>
                <mc:Fallback>
                  <p:oleObj name="公式" r:id="rId2" imgW="838160" imgH="95136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9" y="808"/>
                          <a:ext cx="1672" cy="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52" name="Rectangle 6">
              <a:extLst>
                <a:ext uri="{FF2B5EF4-FFF2-40B4-BE49-F238E27FC236}">
                  <a16:creationId xmlns:a16="http://schemas.microsoft.com/office/drawing/2014/main" id="{D11C0939-D99E-05AB-7815-57CA55BE2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825"/>
              <a:ext cx="25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——</a:t>
              </a:r>
              <a:r>
                <a:rPr kumimoji="1"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换路前的稳态值</a:t>
              </a:r>
            </a:p>
          </p:txBody>
        </p:sp>
      </p:grpSp>
      <p:grpSp>
        <p:nvGrpSpPr>
          <p:cNvPr id="583687" name="Group 7">
            <a:extLst>
              <a:ext uri="{FF2B5EF4-FFF2-40B4-BE49-F238E27FC236}">
                <a16:creationId xmlns:a16="http://schemas.microsoft.com/office/drawing/2014/main" id="{BA4E9B71-3B1D-A470-9DFE-BF0A90DB68D7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2133600"/>
            <a:ext cx="6477000" cy="609600"/>
            <a:chOff x="432" y="1209"/>
            <a:chExt cx="4080" cy="384"/>
          </a:xfrm>
        </p:grpSpPr>
        <p:sp>
          <p:nvSpPr>
            <p:cNvPr id="65547" name="Rectangle 8">
              <a:extLst>
                <a:ext uri="{FF2B5EF4-FFF2-40B4-BE49-F238E27FC236}">
                  <a16:creationId xmlns:a16="http://schemas.microsoft.com/office/drawing/2014/main" id="{3D031B14-8287-3181-C392-9AC64D129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248"/>
              <a:ext cx="124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稳态值</a:t>
              </a:r>
            </a:p>
          </p:txBody>
        </p:sp>
        <p:graphicFrame>
          <p:nvGraphicFramePr>
            <p:cNvPr id="65548" name="Object 9">
              <a:extLst>
                <a:ext uri="{FF2B5EF4-FFF2-40B4-BE49-F238E27FC236}">
                  <a16:creationId xmlns:a16="http://schemas.microsoft.com/office/drawing/2014/main" id="{4529D9C8-1786-FDC6-8F76-5DBEB231117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98" y="1211"/>
            <a:ext cx="680" cy="3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266653" imgH="95136" progId="Equation.3">
                    <p:embed/>
                  </p:oleObj>
                </mc:Choice>
                <mc:Fallback>
                  <p:oleObj name="公式" r:id="rId4" imgW="266653" imgH="95136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8" y="1211"/>
                          <a:ext cx="680" cy="3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49" name="Rectangle 10">
              <a:extLst>
                <a:ext uri="{FF2B5EF4-FFF2-40B4-BE49-F238E27FC236}">
                  <a16:creationId xmlns:a16="http://schemas.microsoft.com/office/drawing/2014/main" id="{93BBE9A0-842F-9E4D-AE07-9EF9106BA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209"/>
              <a:ext cx="25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——</a:t>
              </a:r>
              <a:r>
                <a:rPr kumimoji="1"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换路后的稳态值</a:t>
              </a:r>
            </a:p>
          </p:txBody>
        </p:sp>
      </p:grpSp>
      <p:grpSp>
        <p:nvGrpSpPr>
          <p:cNvPr id="583691" name="Group 11">
            <a:extLst>
              <a:ext uri="{FF2B5EF4-FFF2-40B4-BE49-F238E27FC236}">
                <a16:creationId xmlns:a16="http://schemas.microsoft.com/office/drawing/2014/main" id="{2BF23859-EDD6-B729-D95A-EFDE20F1B011}"/>
              </a:ext>
            </a:extLst>
          </p:cNvPr>
          <p:cNvGrpSpPr>
            <a:grpSpLocks/>
          </p:cNvGrpSpPr>
          <p:nvPr/>
        </p:nvGrpSpPr>
        <p:grpSpPr bwMode="auto">
          <a:xfrm>
            <a:off x="749300" y="2636838"/>
            <a:ext cx="8394700" cy="1333500"/>
            <a:chOff x="472" y="1532"/>
            <a:chExt cx="5288" cy="840"/>
          </a:xfrm>
        </p:grpSpPr>
        <p:sp>
          <p:nvSpPr>
            <p:cNvPr id="65544" name="Text Box 12">
              <a:extLst>
                <a:ext uri="{FF2B5EF4-FFF2-40B4-BE49-F238E27FC236}">
                  <a16:creationId xmlns:a16="http://schemas.microsoft.com/office/drawing/2014/main" id="{863200C5-A499-11E3-3D60-B77F9A5C0B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" y="1791"/>
              <a:ext cx="23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时间常数</a:t>
              </a:r>
              <a:r>
                <a:rPr kumimoji="1"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τ= </a:t>
              </a:r>
              <a:r>
                <a:rPr kumimoji="1" lang="en-US" altLang="zh-CN" sz="2800" b="1" i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GL=</a:t>
              </a:r>
              <a:r>
                <a:rPr kumimoji="1"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</a:p>
          </p:txBody>
        </p:sp>
        <p:sp>
          <p:nvSpPr>
            <p:cNvPr id="65545" name="Text Box 13">
              <a:extLst>
                <a:ext uri="{FF2B5EF4-FFF2-40B4-BE49-F238E27FC236}">
                  <a16:creationId xmlns:a16="http://schemas.microsoft.com/office/drawing/2014/main" id="{3951D4C0-718F-D448-AE00-D479B0B168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4" y="1824"/>
              <a:ext cx="31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（</a:t>
              </a:r>
              <a:r>
                <a:rPr kumimoji="1"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Ω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）、</a:t>
              </a:r>
              <a:r>
                <a:rPr kumimoji="1" lang="en-US" altLang="zh-CN" sz="2400" b="1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L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（</a:t>
              </a:r>
              <a:r>
                <a:rPr kumimoji="1"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H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）时，</a:t>
              </a:r>
              <a:r>
                <a:rPr kumimoji="1"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τ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为秒（</a:t>
              </a:r>
              <a:r>
                <a:rPr kumimoji="1"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） </a:t>
              </a:r>
            </a:p>
          </p:txBody>
        </p:sp>
        <p:graphicFrame>
          <p:nvGraphicFramePr>
            <p:cNvPr id="65546" name="Object 14">
              <a:extLst>
                <a:ext uri="{FF2B5EF4-FFF2-40B4-BE49-F238E27FC236}">
                  <a16:creationId xmlns:a16="http://schemas.microsoft.com/office/drawing/2014/main" id="{B7D2FF5C-6DDE-FC14-DD60-CC4B7C840E5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70" y="1532"/>
            <a:ext cx="390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66569" imgH="285786" progId="Equation.3">
                    <p:embed/>
                  </p:oleObj>
                </mc:Choice>
                <mc:Fallback>
                  <p:oleObj name="公式" r:id="rId6" imgW="66569" imgH="285786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0" y="1532"/>
                          <a:ext cx="390" cy="8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3695" name="Text Box 15">
            <a:extLst>
              <a:ext uri="{FF2B5EF4-FFF2-40B4-BE49-F238E27FC236}">
                <a16:creationId xmlns:a16="http://schemas.microsoft.com/office/drawing/2014/main" id="{110EA4E4-78C7-C908-45B3-C5AE861CC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114800"/>
            <a:ext cx="79184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其中</a:t>
            </a:r>
            <a:r>
              <a:rPr kumimoji="1" lang="en-US" altLang="zh-CN" b="1" i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kumimoji="1" lang="zh-CN" altLang="en-US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应是换路后电感两端除源网络的等效电阻（即戴维宁等效电阻）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3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3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3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682" grpId="0" autoUpdateAnimBg="0"/>
      <p:bldP spid="583695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灯片编号占位符 3">
            <a:extLst>
              <a:ext uri="{FF2B5EF4-FFF2-40B4-BE49-F238E27FC236}">
                <a16:creationId xmlns:a16="http://schemas.microsoft.com/office/drawing/2014/main" id="{AFC37ABF-8FC0-011D-C026-39E9ED957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FFBC53-A63C-4959-A71E-C68599D95BA1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66563" name="Text Box 2">
            <a:extLst>
              <a:ext uri="{FF2B5EF4-FFF2-40B4-BE49-F238E27FC236}">
                <a16:creationId xmlns:a16="http://schemas.microsoft.com/office/drawing/2014/main" id="{E1933E4E-CA01-8EBD-2D31-0C9C02EC2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295400"/>
            <a:ext cx="22590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求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: 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电感电流</a:t>
            </a:r>
          </a:p>
        </p:txBody>
      </p:sp>
      <p:graphicFrame>
        <p:nvGraphicFramePr>
          <p:cNvPr id="66564" name="Object 3">
            <a:extLst>
              <a:ext uri="{FF2B5EF4-FFF2-40B4-BE49-F238E27FC236}">
                <a16:creationId xmlns:a16="http://schemas.microsoft.com/office/drawing/2014/main" id="{778920E0-49EB-5C2C-32CF-1BAE2C977C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34113" y="1295400"/>
          <a:ext cx="8747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47741" imgH="95136" progId="Equation.3">
                  <p:embed/>
                </p:oleObj>
              </mc:Choice>
              <mc:Fallback>
                <p:oleObj name="公式" r:id="rId2" imgW="247741" imgH="9513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4113" y="1295400"/>
                        <a:ext cx="87471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5" name="Oval 4">
            <a:extLst>
              <a:ext uri="{FF2B5EF4-FFF2-40B4-BE49-F238E27FC236}">
                <a16:creationId xmlns:a16="http://schemas.microsoft.com/office/drawing/2014/main" id="{902FC841-14C2-6968-4A7B-94F525583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33400"/>
            <a:ext cx="723900" cy="70485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zh-CN" altLang="en-US" sz="36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例</a:t>
            </a:r>
          </a:p>
        </p:txBody>
      </p:sp>
      <p:sp>
        <p:nvSpPr>
          <p:cNvPr id="66566" name="Text Box 5">
            <a:extLst>
              <a:ext uri="{FF2B5EF4-FFF2-40B4-BE49-F238E27FC236}">
                <a16:creationId xmlns:a16="http://schemas.microsoft.com/office/drawing/2014/main" id="{1B0DAFB9-01C4-1B92-BE63-492E35A79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33400"/>
            <a:ext cx="7372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已知：</a:t>
            </a:r>
            <a:r>
              <a:rPr kumimoji="1"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在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t=0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时闭合，换路前电路处于稳态。</a:t>
            </a:r>
          </a:p>
        </p:txBody>
      </p:sp>
      <p:sp>
        <p:nvSpPr>
          <p:cNvPr id="66567" name="Rectangle 6">
            <a:extLst>
              <a:ext uri="{FF2B5EF4-FFF2-40B4-BE49-F238E27FC236}">
                <a16:creationId xmlns:a16="http://schemas.microsoft.com/office/drawing/2014/main" id="{6C8D50C8-7C72-D01C-9B3D-3FC675F64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295400"/>
            <a:ext cx="1250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、电压</a:t>
            </a:r>
          </a:p>
        </p:txBody>
      </p:sp>
      <p:graphicFrame>
        <p:nvGraphicFramePr>
          <p:cNvPr id="66568" name="Object 7">
            <a:extLst>
              <a:ext uri="{FF2B5EF4-FFF2-40B4-BE49-F238E27FC236}">
                <a16:creationId xmlns:a16="http://schemas.microsoft.com/office/drawing/2014/main" id="{AB4B8D2B-9C87-AE74-5A40-C58C034222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49688" y="1295400"/>
          <a:ext cx="9763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09540" imgH="95136" progId="Equation.3">
                  <p:embed/>
                </p:oleObj>
              </mc:Choice>
              <mc:Fallback>
                <p:oleObj name="公式" r:id="rId4" imgW="209540" imgH="9513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9688" y="1295400"/>
                        <a:ext cx="97631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569" name="Group 8">
            <a:extLst>
              <a:ext uri="{FF2B5EF4-FFF2-40B4-BE49-F238E27FC236}">
                <a16:creationId xmlns:a16="http://schemas.microsoft.com/office/drawing/2014/main" id="{03561B44-4EB4-B31F-C6AD-9067A0A379F9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133600"/>
            <a:ext cx="6705600" cy="3467100"/>
            <a:chOff x="816" y="1344"/>
            <a:chExt cx="4224" cy="2184"/>
          </a:xfrm>
        </p:grpSpPr>
        <p:sp>
          <p:nvSpPr>
            <p:cNvPr id="66570" name="Oval 9">
              <a:extLst>
                <a:ext uri="{FF2B5EF4-FFF2-40B4-BE49-F238E27FC236}">
                  <a16:creationId xmlns:a16="http://schemas.microsoft.com/office/drawing/2014/main" id="{77153CF2-2E94-2BC5-DD6F-8556AB478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" y="2325"/>
              <a:ext cx="464" cy="481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6571" name="Line 10">
              <a:extLst>
                <a:ext uri="{FF2B5EF4-FFF2-40B4-BE49-F238E27FC236}">
                  <a16:creationId xmlns:a16="http://schemas.microsoft.com/office/drawing/2014/main" id="{7280130C-CC7F-671F-6180-3269B5E9CA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8" y="1812"/>
              <a:ext cx="0" cy="5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2" name="Line 11">
              <a:extLst>
                <a:ext uri="{FF2B5EF4-FFF2-40B4-BE49-F238E27FC236}">
                  <a16:creationId xmlns:a16="http://schemas.microsoft.com/office/drawing/2014/main" id="{CB43C06E-B180-9C4D-4F17-E05BD28BE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7" y="1799"/>
              <a:ext cx="3052" cy="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3" name="Line 12">
              <a:extLst>
                <a:ext uri="{FF2B5EF4-FFF2-40B4-BE49-F238E27FC236}">
                  <a16:creationId xmlns:a16="http://schemas.microsoft.com/office/drawing/2014/main" id="{BEEEC3E8-0706-6168-6DE2-EA1862AA48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6" y="3491"/>
              <a:ext cx="30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4" name="Line 13">
              <a:extLst>
                <a:ext uri="{FF2B5EF4-FFF2-40B4-BE49-F238E27FC236}">
                  <a16:creationId xmlns:a16="http://schemas.microsoft.com/office/drawing/2014/main" id="{8A9E284A-FA49-578E-21C5-6F1B3D1CDD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" y="1812"/>
              <a:ext cx="0" cy="6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66575" name="Rectangle 14">
              <a:extLst>
                <a:ext uri="{FF2B5EF4-FFF2-40B4-BE49-F238E27FC236}">
                  <a16:creationId xmlns:a16="http://schemas.microsoft.com/office/drawing/2014/main" id="{0C39756C-7EFB-4449-AAD1-C28A787D4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1722"/>
              <a:ext cx="377" cy="154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6576" name="Line 15">
              <a:extLst>
                <a:ext uri="{FF2B5EF4-FFF2-40B4-BE49-F238E27FC236}">
                  <a16:creationId xmlns:a16="http://schemas.microsoft.com/office/drawing/2014/main" id="{5CBD8D2A-3F32-B8AF-78AC-FAFCB2D78E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7" y="1799"/>
              <a:ext cx="0" cy="169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66577" name="Rectangle 16">
              <a:extLst>
                <a:ext uri="{FF2B5EF4-FFF2-40B4-BE49-F238E27FC236}">
                  <a16:creationId xmlns:a16="http://schemas.microsoft.com/office/drawing/2014/main" id="{3CBBA0AF-8B8B-272E-FBB2-C49C9CB43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" y="2569"/>
              <a:ext cx="150" cy="401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6578" name="Line 17">
              <a:extLst>
                <a:ext uri="{FF2B5EF4-FFF2-40B4-BE49-F238E27FC236}">
                  <a16:creationId xmlns:a16="http://schemas.microsoft.com/office/drawing/2014/main" id="{D068C7D5-4A7D-141D-55E3-F1FC5D404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" y="2400"/>
              <a:ext cx="250" cy="4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9" name="Line 18">
              <a:extLst>
                <a:ext uri="{FF2B5EF4-FFF2-40B4-BE49-F238E27FC236}">
                  <a16:creationId xmlns:a16="http://schemas.microsoft.com/office/drawing/2014/main" id="{22F75300-38E6-E8C5-7CC5-F24ABFA549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0" y="2484"/>
              <a:ext cx="276" cy="25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80" name="Text Box 19">
              <a:extLst>
                <a:ext uri="{FF2B5EF4-FFF2-40B4-BE49-F238E27FC236}">
                  <a16:creationId xmlns:a16="http://schemas.microsoft.com/office/drawing/2014/main" id="{3B1C1FBE-781A-6CD3-6003-1DDB4A01B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4" y="2820"/>
              <a:ext cx="47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t=0</a:t>
              </a:r>
            </a:p>
          </p:txBody>
        </p:sp>
        <p:sp>
          <p:nvSpPr>
            <p:cNvPr id="66581" name="Line 20">
              <a:extLst>
                <a:ext uri="{FF2B5EF4-FFF2-40B4-BE49-F238E27FC236}">
                  <a16:creationId xmlns:a16="http://schemas.microsoft.com/office/drawing/2014/main" id="{1669A599-A2DA-05FA-27A8-0E95BE191F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97" y="2803"/>
              <a:ext cx="0" cy="6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82" name="Arc 21">
              <a:extLst>
                <a:ext uri="{FF2B5EF4-FFF2-40B4-BE49-F238E27FC236}">
                  <a16:creationId xmlns:a16="http://schemas.microsoft.com/office/drawing/2014/main" id="{1CCC4BAB-10AD-0B59-6D92-82F1440FB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" y="2478"/>
              <a:ext cx="111" cy="143"/>
            </a:xfrm>
            <a:custGeom>
              <a:avLst/>
              <a:gdLst>
                <a:gd name="T0" fmla="*/ 0 w 21825"/>
                <a:gd name="T1" fmla="*/ 0 h 43200"/>
                <a:gd name="T2" fmla="*/ 0 w 21825"/>
                <a:gd name="T3" fmla="*/ 0 h 43200"/>
                <a:gd name="T4" fmla="*/ 0 w 21825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825" h="43200" fill="none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</a:path>
                <a:path w="21825" h="43200" stroke="0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  <a:lnTo>
                    <a:pt x="225" y="21600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83" name="Arc 22">
              <a:extLst>
                <a:ext uri="{FF2B5EF4-FFF2-40B4-BE49-F238E27FC236}">
                  <a16:creationId xmlns:a16="http://schemas.microsoft.com/office/drawing/2014/main" id="{59F09441-B8EA-19EE-8AB5-88D67A06C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8" y="2633"/>
              <a:ext cx="111" cy="145"/>
            </a:xfrm>
            <a:custGeom>
              <a:avLst/>
              <a:gdLst>
                <a:gd name="T0" fmla="*/ 0 w 21825"/>
                <a:gd name="T1" fmla="*/ 0 h 43200"/>
                <a:gd name="T2" fmla="*/ 0 w 21825"/>
                <a:gd name="T3" fmla="*/ 0 h 43200"/>
                <a:gd name="T4" fmla="*/ 0 w 21825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825" h="43200" fill="none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</a:path>
                <a:path w="21825" h="43200" stroke="0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  <a:lnTo>
                    <a:pt x="225" y="21600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84" name="Arc 23">
              <a:extLst>
                <a:ext uri="{FF2B5EF4-FFF2-40B4-BE49-F238E27FC236}">
                  <a16:creationId xmlns:a16="http://schemas.microsoft.com/office/drawing/2014/main" id="{EE7F0D3A-61A2-9B19-095C-BAA373954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8" y="2778"/>
              <a:ext cx="111" cy="143"/>
            </a:xfrm>
            <a:custGeom>
              <a:avLst/>
              <a:gdLst>
                <a:gd name="T0" fmla="*/ 0 w 21825"/>
                <a:gd name="T1" fmla="*/ 0 h 43200"/>
                <a:gd name="T2" fmla="*/ 0 w 21825"/>
                <a:gd name="T3" fmla="*/ 0 h 43200"/>
                <a:gd name="T4" fmla="*/ 0 w 21825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825" h="43200" fill="none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</a:path>
                <a:path w="21825" h="43200" stroke="0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  <a:lnTo>
                    <a:pt x="225" y="21600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85" name="Line 24">
              <a:extLst>
                <a:ext uri="{FF2B5EF4-FFF2-40B4-BE49-F238E27FC236}">
                  <a16:creationId xmlns:a16="http://schemas.microsoft.com/office/drawing/2014/main" id="{F464E7D5-744C-E453-B2A3-5A10CBDF7C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8" y="2919"/>
              <a:ext cx="0" cy="5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86" name="Line 25">
              <a:extLst>
                <a:ext uri="{FF2B5EF4-FFF2-40B4-BE49-F238E27FC236}">
                  <a16:creationId xmlns:a16="http://schemas.microsoft.com/office/drawing/2014/main" id="{DE2A45D7-8DC8-C19A-63DA-92DC46CE0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8" y="2820"/>
              <a:ext cx="0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87" name="Line 26">
              <a:extLst>
                <a:ext uri="{FF2B5EF4-FFF2-40B4-BE49-F238E27FC236}">
                  <a16:creationId xmlns:a16="http://schemas.microsoft.com/office/drawing/2014/main" id="{4E35D304-0648-7872-9CAA-57E3077FCA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7" y="2569"/>
              <a:ext cx="46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88" name="Line 27">
              <a:extLst>
                <a:ext uri="{FF2B5EF4-FFF2-40B4-BE49-F238E27FC236}">
                  <a16:creationId xmlns:a16="http://schemas.microsoft.com/office/drawing/2014/main" id="{B83EEDFD-1DB6-DAE8-806B-F08AF5E300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2" y="2304"/>
              <a:ext cx="0" cy="51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89" name="Text Box 28">
              <a:extLst>
                <a:ext uri="{FF2B5EF4-FFF2-40B4-BE49-F238E27FC236}">
                  <a16:creationId xmlns:a16="http://schemas.microsoft.com/office/drawing/2014/main" id="{14690E8B-FF16-E09C-B35F-D9A8ABC1B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5" y="2861"/>
              <a:ext cx="42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kumimoji="1" lang="en-US" altLang="zh-CN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3A</a:t>
              </a:r>
            </a:p>
          </p:txBody>
        </p:sp>
        <p:sp>
          <p:nvSpPr>
            <p:cNvPr id="66590" name="Text Box 29">
              <a:extLst>
                <a:ext uri="{FF2B5EF4-FFF2-40B4-BE49-F238E27FC236}">
                  <a16:creationId xmlns:a16="http://schemas.microsoft.com/office/drawing/2014/main" id="{A71D2FAC-610A-43B2-40AB-C6C4099486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2398"/>
              <a:ext cx="2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kumimoji="1" lang="en-US" altLang="zh-CN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L</a:t>
              </a:r>
              <a:endParaRPr kumimoji="1" lang="en-US" altLang="zh-CN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6591" name="Line 30">
              <a:extLst>
                <a:ext uri="{FF2B5EF4-FFF2-40B4-BE49-F238E27FC236}">
                  <a16:creationId xmlns:a16="http://schemas.microsoft.com/office/drawing/2014/main" id="{ECC65801-4A61-8F0A-3DF3-08228FCCB1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463"/>
              <a:ext cx="0" cy="51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6592" name="Object 31">
              <a:extLst>
                <a:ext uri="{FF2B5EF4-FFF2-40B4-BE49-F238E27FC236}">
                  <a16:creationId xmlns:a16="http://schemas.microsoft.com/office/drawing/2014/main" id="{16267728-D1B2-6D38-7C15-5D4300F66F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74" y="2484"/>
            <a:ext cx="366" cy="4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66569" imgH="95136" progId="Equation.3">
                    <p:embed/>
                  </p:oleObj>
                </mc:Choice>
                <mc:Fallback>
                  <p:oleObj name="公式" r:id="rId6" imgW="66569" imgH="95136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4" y="2484"/>
                          <a:ext cx="366" cy="4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593" name="Text Box 32">
              <a:extLst>
                <a:ext uri="{FF2B5EF4-FFF2-40B4-BE49-F238E27FC236}">
                  <a16:creationId xmlns:a16="http://schemas.microsoft.com/office/drawing/2014/main" id="{E6A59240-C7FE-E012-3DE0-8DD38B98DE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0" y="2316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</a:p>
          </p:txBody>
        </p:sp>
        <p:sp>
          <p:nvSpPr>
            <p:cNvPr id="66594" name="Line 33">
              <a:extLst>
                <a:ext uri="{FF2B5EF4-FFF2-40B4-BE49-F238E27FC236}">
                  <a16:creationId xmlns:a16="http://schemas.microsoft.com/office/drawing/2014/main" id="{725D354D-FF53-D6AA-5A0B-D3C47D408F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4" y="1800"/>
              <a:ext cx="0" cy="67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95" name="Oval 34">
              <a:extLst>
                <a:ext uri="{FF2B5EF4-FFF2-40B4-BE49-F238E27FC236}">
                  <a16:creationId xmlns:a16="http://schemas.microsoft.com/office/drawing/2014/main" id="{0E5B20D1-4DBF-E8E7-3FC2-09B31CBB7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4" y="3456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6596" name="Oval 35">
              <a:extLst>
                <a:ext uri="{FF2B5EF4-FFF2-40B4-BE49-F238E27FC236}">
                  <a16:creationId xmlns:a16="http://schemas.microsoft.com/office/drawing/2014/main" id="{76E70667-F830-F96E-FE73-30F38A478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444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6597" name="Oval 36">
              <a:extLst>
                <a:ext uri="{FF2B5EF4-FFF2-40B4-BE49-F238E27FC236}">
                  <a16:creationId xmlns:a16="http://schemas.microsoft.com/office/drawing/2014/main" id="{604B0A45-D1F9-57C7-0090-72F8E8D68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764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6598" name="Oval 37">
              <a:extLst>
                <a:ext uri="{FF2B5EF4-FFF2-40B4-BE49-F238E27FC236}">
                  <a16:creationId xmlns:a16="http://schemas.microsoft.com/office/drawing/2014/main" id="{757071DA-7A0D-4052-1FDC-D4D203711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" y="1764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 useBgFill="1">
          <p:nvSpPr>
            <p:cNvPr id="66599" name="Rectangle 38">
              <a:extLst>
                <a:ext uri="{FF2B5EF4-FFF2-40B4-BE49-F238E27FC236}">
                  <a16:creationId xmlns:a16="http://schemas.microsoft.com/office/drawing/2014/main" id="{C51D91C0-22E2-14C2-0EEF-1480CBB8C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" y="1722"/>
              <a:ext cx="377" cy="154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6600" name="Text Box 39">
              <a:extLst>
                <a:ext uri="{FF2B5EF4-FFF2-40B4-BE49-F238E27FC236}">
                  <a16:creationId xmlns:a16="http://schemas.microsoft.com/office/drawing/2014/main" id="{2D51E447-9601-B149-1063-6B510F5A3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0" y="2484"/>
              <a:ext cx="5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kumimoji="1" lang="en-US" altLang="zh-CN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  <a:endParaRPr kumimoji="1" lang="en-US" altLang="zh-CN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6601" name="Text Box 40">
              <a:extLst>
                <a:ext uri="{FF2B5EF4-FFF2-40B4-BE49-F238E27FC236}">
                  <a16:creationId xmlns:a16="http://schemas.microsoft.com/office/drawing/2014/main" id="{71C43B4E-55B5-D23A-7062-73E0C4F9F9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" y="1836"/>
              <a:ext cx="5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kumimoji="1" lang="en-US" altLang="zh-CN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endParaRPr kumimoji="1" lang="en-US" altLang="zh-CN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6602" name="Text Box 41">
              <a:extLst>
                <a:ext uri="{FF2B5EF4-FFF2-40B4-BE49-F238E27FC236}">
                  <a16:creationId xmlns:a16="http://schemas.microsoft.com/office/drawing/2014/main" id="{9341AAB5-D032-44B5-B23D-556F7DF250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6" y="1848"/>
              <a:ext cx="5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kumimoji="1" lang="en-US" altLang="zh-CN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3</a:t>
              </a:r>
              <a:endParaRPr kumimoji="1" lang="en-US" altLang="zh-CN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6603" name="Text Box 42">
              <a:extLst>
                <a:ext uri="{FF2B5EF4-FFF2-40B4-BE49-F238E27FC236}">
                  <a16:creationId xmlns:a16="http://schemas.microsoft.com/office/drawing/2014/main" id="{DB345B78-3258-0B3E-0E4D-C4A4072708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2352"/>
              <a:ext cx="3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I</a:t>
              </a:r>
              <a:r>
                <a:rPr kumimoji="1" lang="en-US" altLang="zh-CN" b="1" i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  <a:endParaRPr kumimoji="1" lang="en-US" altLang="zh-CN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6604" name="Text Box 43">
              <a:extLst>
                <a:ext uri="{FF2B5EF4-FFF2-40B4-BE49-F238E27FC236}">
                  <a16:creationId xmlns:a16="http://schemas.microsoft.com/office/drawing/2014/main" id="{35F48C48-6FF1-8F2F-DE20-A951A60E33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2" y="2820"/>
              <a:ext cx="5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  <a:r>
                <a:rPr kumimoji="1" lang="en-US" altLang="zh-CN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</a:t>
              </a:r>
              <a:endParaRPr kumimoji="1" lang="en-US" altLang="zh-CN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6605" name="Text Box 44">
              <a:extLst>
                <a:ext uri="{FF2B5EF4-FFF2-40B4-BE49-F238E27FC236}">
                  <a16:creationId xmlns:a16="http://schemas.microsoft.com/office/drawing/2014/main" id="{6B64056F-BA0B-A9F4-269B-911B6619E6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0" y="1344"/>
              <a:ext cx="5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  <a:r>
                <a:rPr kumimoji="1" lang="en-US" altLang="zh-CN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</a:t>
              </a:r>
              <a:endParaRPr kumimoji="1" lang="en-US" altLang="zh-CN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6606" name="Text Box 45">
              <a:extLst>
                <a:ext uri="{FF2B5EF4-FFF2-40B4-BE49-F238E27FC236}">
                  <a16:creationId xmlns:a16="http://schemas.microsoft.com/office/drawing/2014/main" id="{36193D9A-A87C-9DAE-7349-1C0BB17BAF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4" y="1392"/>
              <a:ext cx="5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r>
                <a:rPr kumimoji="1" lang="en-US" altLang="zh-CN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</a:t>
              </a:r>
              <a:endParaRPr kumimoji="1" lang="en-US" altLang="zh-CN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6607" name="Text Box 46">
              <a:extLst>
                <a:ext uri="{FF2B5EF4-FFF2-40B4-BE49-F238E27FC236}">
                  <a16:creationId xmlns:a16="http://schemas.microsoft.com/office/drawing/2014/main" id="{3B7D6EA3-1BD2-4D64-D727-EE0BE3AB41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8" y="2676"/>
              <a:ext cx="5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1H</a:t>
              </a:r>
            </a:p>
          </p:txBody>
        </p:sp>
        <p:sp>
          <p:nvSpPr>
            <p:cNvPr id="66608" name="Line 47">
              <a:extLst>
                <a:ext uri="{FF2B5EF4-FFF2-40B4-BE49-F238E27FC236}">
                  <a16:creationId xmlns:a16="http://schemas.microsoft.com/office/drawing/2014/main" id="{562A8444-E239-B804-B51B-8881CF0D7C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920"/>
              <a:ext cx="0" cy="32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6609" name="Object 48">
              <a:extLst>
                <a:ext uri="{FF2B5EF4-FFF2-40B4-BE49-F238E27FC236}">
                  <a16:creationId xmlns:a16="http://schemas.microsoft.com/office/drawing/2014/main" id="{B7B033A7-7D69-D0C4-297B-D96B12DB3B6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97" y="1824"/>
            <a:ext cx="292" cy="4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28746" imgH="95136" progId="Equation.3">
                    <p:embed/>
                  </p:oleObj>
                </mc:Choice>
                <mc:Fallback>
                  <p:oleObj name="公式" r:id="rId8" imgW="28746" imgH="95136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7" y="1824"/>
                          <a:ext cx="292" cy="4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灯片编号占位符 3">
            <a:extLst>
              <a:ext uri="{FF2B5EF4-FFF2-40B4-BE49-F238E27FC236}">
                <a16:creationId xmlns:a16="http://schemas.microsoft.com/office/drawing/2014/main" id="{72B1F6C3-23C3-F81F-353E-FD02AD216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677CEE-B01F-44E3-9967-E7BD90F9932D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63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pSp>
        <p:nvGrpSpPr>
          <p:cNvPr id="585730" name="Group 2">
            <a:extLst>
              <a:ext uri="{FF2B5EF4-FFF2-40B4-BE49-F238E27FC236}">
                <a16:creationId xmlns:a16="http://schemas.microsoft.com/office/drawing/2014/main" id="{FCD61BAE-E2DD-D8AE-46CE-19479B77A7EB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476250"/>
            <a:ext cx="3960813" cy="717550"/>
            <a:chOff x="168" y="144"/>
            <a:chExt cx="2495" cy="452"/>
          </a:xfrm>
        </p:grpSpPr>
        <p:sp>
          <p:nvSpPr>
            <p:cNvPr id="67656" name="Text Box 3">
              <a:extLst>
                <a:ext uri="{FF2B5EF4-FFF2-40B4-BE49-F238E27FC236}">
                  <a16:creationId xmlns:a16="http://schemas.microsoft.com/office/drawing/2014/main" id="{E64E6851-08D4-B861-F18A-E378F8FE7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" y="190"/>
              <a:ext cx="179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（</a:t>
              </a:r>
              <a:r>
                <a:rPr kumimoji="1" lang="en-US" altLang="zh-CN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r>
                <a:rPr kumimoji="1" lang="zh-CN" altLang="en-US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）求起始值</a:t>
              </a:r>
            </a:p>
          </p:txBody>
        </p:sp>
        <p:graphicFrame>
          <p:nvGraphicFramePr>
            <p:cNvPr id="67657" name="Object 4">
              <a:extLst>
                <a:ext uri="{FF2B5EF4-FFF2-40B4-BE49-F238E27FC236}">
                  <a16:creationId xmlns:a16="http://schemas.microsoft.com/office/drawing/2014/main" id="{0C5C8ED7-3461-5E7C-F2CB-87AF830F15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98" y="144"/>
            <a:ext cx="765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304854" imgH="95136" progId="Equation.3">
                    <p:embed/>
                  </p:oleObj>
                </mc:Choice>
                <mc:Fallback>
                  <p:oleObj name="公式" r:id="rId2" imgW="304854" imgH="95136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8" y="144"/>
                          <a:ext cx="765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5733" name="AutoShape 5">
            <a:extLst>
              <a:ext uri="{FF2B5EF4-FFF2-40B4-BE49-F238E27FC236}">
                <a16:creationId xmlns:a16="http://schemas.microsoft.com/office/drawing/2014/main" id="{A30A33AD-4BF1-8472-23B9-0E833C378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650" y="3048000"/>
            <a:ext cx="723900" cy="350838"/>
          </a:xfrm>
          <a:prstGeom prst="rightArrow">
            <a:avLst>
              <a:gd name="adj1" fmla="val 50000"/>
              <a:gd name="adj2" fmla="val 51584"/>
            </a:avLst>
          </a:prstGeom>
          <a:solidFill>
            <a:srgbClr val="66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endParaRPr lang="zh-CN" altLang="en-US" sz="2400"/>
          </a:p>
        </p:txBody>
      </p:sp>
      <p:graphicFrame>
        <p:nvGraphicFramePr>
          <p:cNvPr id="585734" name="Object 6">
            <a:extLst>
              <a:ext uri="{FF2B5EF4-FFF2-40B4-BE49-F238E27FC236}">
                <a16:creationId xmlns:a16="http://schemas.microsoft.com/office/drawing/2014/main" id="{67E2A4A0-0709-79D7-BC21-B94594608F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4581525"/>
          <a:ext cx="7370762" cy="141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866949" imgH="285786" progId="Equation.3">
                  <p:embed/>
                </p:oleObj>
              </mc:Choice>
              <mc:Fallback>
                <p:oleObj name="公式" r:id="rId4" imgW="1866949" imgH="28578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581525"/>
                        <a:ext cx="7370762" cy="14144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5735" name="Group 7">
            <a:extLst>
              <a:ext uri="{FF2B5EF4-FFF2-40B4-BE49-F238E27FC236}">
                <a16:creationId xmlns:a16="http://schemas.microsoft.com/office/drawing/2014/main" id="{8AE8C24F-1431-8594-7E74-1292E5276ED2}"/>
              </a:ext>
            </a:extLst>
          </p:cNvPr>
          <p:cNvGrpSpPr>
            <a:grpSpLocks/>
          </p:cNvGrpSpPr>
          <p:nvPr/>
        </p:nvGrpSpPr>
        <p:grpSpPr bwMode="auto">
          <a:xfrm>
            <a:off x="5651500" y="1412875"/>
            <a:ext cx="3173413" cy="2863850"/>
            <a:chOff x="3684" y="1066"/>
            <a:chExt cx="1999" cy="1804"/>
          </a:xfrm>
        </p:grpSpPr>
        <p:sp>
          <p:nvSpPr>
            <p:cNvPr id="67632" name="Text Box 8">
              <a:extLst>
                <a:ext uri="{FF2B5EF4-FFF2-40B4-BE49-F238E27FC236}">
                  <a16:creationId xmlns:a16="http://schemas.microsoft.com/office/drawing/2014/main" id="{7F16EC89-0255-92B8-91CA-C2DB4B8D7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0" y="2543"/>
              <a:ext cx="176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t </a:t>
              </a:r>
              <a:r>
                <a:rPr kumimoji="1"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= 0</a:t>
              </a:r>
              <a:r>
                <a:rPr kumimoji="1" lang="en-US" altLang="zh-CN" sz="28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r>
                <a:rPr kumimoji="1"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时等效电路</a:t>
              </a:r>
            </a:p>
          </p:txBody>
        </p:sp>
        <p:sp useBgFill="1">
          <p:nvSpPr>
            <p:cNvPr id="67633" name="Oval 9">
              <a:extLst>
                <a:ext uri="{FF2B5EF4-FFF2-40B4-BE49-F238E27FC236}">
                  <a16:creationId xmlns:a16="http://schemas.microsoft.com/office/drawing/2014/main" id="{F05BF7ED-2CA3-E21C-4F58-85F08C646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0" y="1650"/>
              <a:ext cx="260" cy="282"/>
            </a:xfrm>
            <a:prstGeom prst="ellipse">
              <a:avLst/>
            </a:prstGeom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7634" name="Rectangle 10">
              <a:extLst>
                <a:ext uri="{FF2B5EF4-FFF2-40B4-BE49-F238E27FC236}">
                  <a16:creationId xmlns:a16="http://schemas.microsoft.com/office/drawing/2014/main" id="{90667165-0AB0-F88F-7BBB-98D7C3F62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6" y="1785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kumimoji="1" lang="zh-CN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7635" name="Line 11">
              <a:extLst>
                <a:ext uri="{FF2B5EF4-FFF2-40B4-BE49-F238E27FC236}">
                  <a16:creationId xmlns:a16="http://schemas.microsoft.com/office/drawing/2014/main" id="{4FAFD178-A639-3A78-3FF6-D14F07A819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84" y="1382"/>
              <a:ext cx="1092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36" name="Line 12">
              <a:extLst>
                <a:ext uri="{FF2B5EF4-FFF2-40B4-BE49-F238E27FC236}">
                  <a16:creationId xmlns:a16="http://schemas.microsoft.com/office/drawing/2014/main" id="{0C877FCB-0CAD-00BF-93F3-17E6CA579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4" y="2298"/>
              <a:ext cx="145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67637" name="Rectangle 13">
              <a:extLst>
                <a:ext uri="{FF2B5EF4-FFF2-40B4-BE49-F238E27FC236}">
                  <a16:creationId xmlns:a16="http://schemas.microsoft.com/office/drawing/2014/main" id="{04BCF9A9-EEAC-B900-ACE2-3555B68D4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6" y="1340"/>
              <a:ext cx="180" cy="83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 useBgFill="1">
          <p:nvSpPr>
            <p:cNvPr id="67638" name="Rectangle 14">
              <a:extLst>
                <a:ext uri="{FF2B5EF4-FFF2-40B4-BE49-F238E27FC236}">
                  <a16:creationId xmlns:a16="http://schemas.microsoft.com/office/drawing/2014/main" id="{A7DE45C7-77B2-E25C-4FEE-6FE1399F4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3" y="1332"/>
              <a:ext cx="196" cy="92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7639" name="Line 15">
              <a:extLst>
                <a:ext uri="{FF2B5EF4-FFF2-40B4-BE49-F238E27FC236}">
                  <a16:creationId xmlns:a16="http://schemas.microsoft.com/office/drawing/2014/main" id="{A484D50E-1DD4-548A-D4BC-F641B7D9D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5" y="1394"/>
              <a:ext cx="0" cy="9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67640" name="Rectangle 16">
              <a:extLst>
                <a:ext uri="{FF2B5EF4-FFF2-40B4-BE49-F238E27FC236}">
                  <a16:creationId xmlns:a16="http://schemas.microsoft.com/office/drawing/2014/main" id="{4C097F90-BD4C-72DF-FC5D-413A1BD7C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7" y="1712"/>
              <a:ext cx="97" cy="247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7641" name="Line 17">
              <a:extLst>
                <a:ext uri="{FF2B5EF4-FFF2-40B4-BE49-F238E27FC236}">
                  <a16:creationId xmlns:a16="http://schemas.microsoft.com/office/drawing/2014/main" id="{7EB4D8CD-8751-1962-1946-040586B0B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86" y="1394"/>
              <a:ext cx="1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42" name="Line 18">
              <a:extLst>
                <a:ext uri="{FF2B5EF4-FFF2-40B4-BE49-F238E27FC236}">
                  <a16:creationId xmlns:a16="http://schemas.microsoft.com/office/drawing/2014/main" id="{1EE7C7B5-1E19-FA2F-A880-96A0B6A733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0" y="1799"/>
              <a:ext cx="24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43" name="Text Box 19">
              <a:extLst>
                <a:ext uri="{FF2B5EF4-FFF2-40B4-BE49-F238E27FC236}">
                  <a16:creationId xmlns:a16="http://schemas.microsoft.com/office/drawing/2014/main" id="{D156E1C1-A8C1-DA08-7AD5-3A398DAC82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5" y="1705"/>
              <a:ext cx="39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  <a:ea typeface="楷体_GB2312" pitchFamily="49" charset="-122"/>
                </a:rPr>
                <a:t>3A</a:t>
              </a:r>
            </a:p>
          </p:txBody>
        </p:sp>
        <p:sp>
          <p:nvSpPr>
            <p:cNvPr id="67644" name="Text Box 20">
              <a:extLst>
                <a:ext uri="{FF2B5EF4-FFF2-40B4-BE49-F238E27FC236}">
                  <a16:creationId xmlns:a16="http://schemas.microsoft.com/office/drawing/2014/main" id="{FD862C5E-CFFC-F3F8-9002-83808E004A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2" y="1805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L</a:t>
              </a:r>
              <a:endParaRPr kumimoji="1" lang="en-US" altLang="zh-CN" sz="24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graphicFrame>
          <p:nvGraphicFramePr>
            <p:cNvPr id="67645" name="Object 21">
              <a:extLst>
                <a:ext uri="{FF2B5EF4-FFF2-40B4-BE49-F238E27FC236}">
                  <a16:creationId xmlns:a16="http://schemas.microsoft.com/office/drawing/2014/main" id="{3FEE1E76-2A75-6DE0-75B5-FA522E586C4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70" y="1753"/>
            <a:ext cx="313" cy="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28746" imgH="95136" progId="Equation.3">
                    <p:embed/>
                  </p:oleObj>
                </mc:Choice>
                <mc:Fallback>
                  <p:oleObj name="公式" r:id="rId6" imgW="28746" imgH="95136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0" y="1753"/>
                          <a:ext cx="313" cy="4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46" name="Object 22">
              <a:extLst>
                <a:ext uri="{FF2B5EF4-FFF2-40B4-BE49-F238E27FC236}">
                  <a16:creationId xmlns:a16="http://schemas.microsoft.com/office/drawing/2014/main" id="{E237463A-E201-B2CC-A7A6-BA6355D1296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43" y="1066"/>
            <a:ext cx="321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241091" imgH="164957" progId="Equation.3">
                    <p:embed/>
                  </p:oleObj>
                </mc:Choice>
                <mc:Fallback>
                  <p:oleObj name="公式" r:id="rId8" imgW="241091" imgH="164957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3" y="1066"/>
                          <a:ext cx="321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47" name="Object 23">
              <a:extLst>
                <a:ext uri="{FF2B5EF4-FFF2-40B4-BE49-F238E27FC236}">
                  <a16:creationId xmlns:a16="http://schemas.microsoft.com/office/drawing/2014/main" id="{2EC371EF-6D36-37F1-D99C-FA1C16CFCE1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00" y="1085"/>
            <a:ext cx="270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215619" imgH="164885" progId="Equation.3">
                    <p:embed/>
                  </p:oleObj>
                </mc:Choice>
                <mc:Fallback>
                  <p:oleObj name="公式" r:id="rId10" imgW="215619" imgH="164885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0" y="1085"/>
                          <a:ext cx="270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48" name="Object 24">
              <a:extLst>
                <a:ext uri="{FF2B5EF4-FFF2-40B4-BE49-F238E27FC236}">
                  <a16:creationId xmlns:a16="http://schemas.microsoft.com/office/drawing/2014/main" id="{238511FB-A309-DD1A-0A10-4F8363A056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44" y="1877"/>
            <a:ext cx="310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241091" imgH="164957" progId="Equation.3">
                    <p:embed/>
                  </p:oleObj>
                </mc:Choice>
                <mc:Fallback>
                  <p:oleObj name="公式" r:id="rId12" imgW="241091" imgH="164957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4" y="1877"/>
                          <a:ext cx="310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649" name="Line 25">
              <a:extLst>
                <a:ext uri="{FF2B5EF4-FFF2-40B4-BE49-F238E27FC236}">
                  <a16:creationId xmlns:a16="http://schemas.microsoft.com/office/drawing/2014/main" id="{DDCED22F-BA29-E156-1235-8502D4B464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8" y="1399"/>
              <a:ext cx="0" cy="91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50" name="Line 26">
              <a:extLst>
                <a:ext uri="{FF2B5EF4-FFF2-40B4-BE49-F238E27FC236}">
                  <a16:creationId xmlns:a16="http://schemas.microsoft.com/office/drawing/2014/main" id="{487198C5-6024-2BC5-A5C8-2993DD76B7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1" y="1485"/>
              <a:ext cx="0" cy="29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51" name="Oval 27">
              <a:extLst>
                <a:ext uri="{FF2B5EF4-FFF2-40B4-BE49-F238E27FC236}">
                  <a16:creationId xmlns:a16="http://schemas.microsoft.com/office/drawing/2014/main" id="{DB46F653-6204-ED21-ABC4-4F8988BED2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834" y="2279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7652" name="Oval 28">
              <a:extLst>
                <a:ext uri="{FF2B5EF4-FFF2-40B4-BE49-F238E27FC236}">
                  <a16:creationId xmlns:a16="http://schemas.microsoft.com/office/drawing/2014/main" id="{40C72DC3-F99D-BEBE-997B-B6D10B13C8E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834" y="1351"/>
              <a:ext cx="48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7653" name="Line 29">
              <a:extLst>
                <a:ext uri="{FF2B5EF4-FFF2-40B4-BE49-F238E27FC236}">
                  <a16:creationId xmlns:a16="http://schemas.microsoft.com/office/drawing/2014/main" id="{A9B77ACA-E0ED-C575-FB95-BC1E89233C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3" y="1381"/>
              <a:ext cx="0" cy="26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54" name="Line 30">
              <a:extLst>
                <a:ext uri="{FF2B5EF4-FFF2-40B4-BE49-F238E27FC236}">
                  <a16:creationId xmlns:a16="http://schemas.microsoft.com/office/drawing/2014/main" id="{41B2020B-6CE8-BAC5-6494-F3FBE53EB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3" y="1931"/>
              <a:ext cx="0" cy="37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55" name="Line 31">
              <a:extLst>
                <a:ext uri="{FF2B5EF4-FFF2-40B4-BE49-F238E27FC236}">
                  <a16:creationId xmlns:a16="http://schemas.microsoft.com/office/drawing/2014/main" id="{B51B80A4-6CAE-9400-EB9C-1B717DC61E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84" y="1536"/>
              <a:ext cx="0" cy="6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85760" name="Group 32">
            <a:extLst>
              <a:ext uri="{FF2B5EF4-FFF2-40B4-BE49-F238E27FC236}">
                <a16:creationId xmlns:a16="http://schemas.microsoft.com/office/drawing/2014/main" id="{A9AC34F3-DBB1-0EEF-C22F-8834738ACE26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676400"/>
            <a:ext cx="4562475" cy="2514600"/>
            <a:chOff x="192" y="1056"/>
            <a:chExt cx="2874" cy="1694"/>
          </a:xfrm>
        </p:grpSpPr>
        <p:sp useBgFill="1">
          <p:nvSpPr>
            <p:cNvPr id="67592" name="Oval 33">
              <a:extLst>
                <a:ext uri="{FF2B5EF4-FFF2-40B4-BE49-F238E27FC236}">
                  <a16:creationId xmlns:a16="http://schemas.microsoft.com/office/drawing/2014/main" id="{A4BEDC1E-619B-6B37-4452-128C05DDC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795"/>
              <a:ext cx="316" cy="381"/>
            </a:xfrm>
            <a:prstGeom prst="ellipse">
              <a:avLst/>
            </a:prstGeom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7593" name="Line 34">
              <a:extLst>
                <a:ext uri="{FF2B5EF4-FFF2-40B4-BE49-F238E27FC236}">
                  <a16:creationId xmlns:a16="http://schemas.microsoft.com/office/drawing/2014/main" id="{B0B48EC0-B11E-9ED2-C2FE-A8E0CEDB3D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" y="1389"/>
              <a:ext cx="0" cy="40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94" name="Line 35">
              <a:extLst>
                <a:ext uri="{FF2B5EF4-FFF2-40B4-BE49-F238E27FC236}">
                  <a16:creationId xmlns:a16="http://schemas.microsoft.com/office/drawing/2014/main" id="{25BB8D1E-0C9E-EE01-52BA-9B558FC7D1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4" y="1378"/>
              <a:ext cx="2080" cy="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95" name="Line 36">
              <a:extLst>
                <a:ext uri="{FF2B5EF4-FFF2-40B4-BE49-F238E27FC236}">
                  <a16:creationId xmlns:a16="http://schemas.microsoft.com/office/drawing/2014/main" id="{A41CBAFC-3F07-04A6-CC21-DB83696B5E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" y="2719"/>
              <a:ext cx="206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96" name="Line 37">
              <a:extLst>
                <a:ext uri="{FF2B5EF4-FFF2-40B4-BE49-F238E27FC236}">
                  <a16:creationId xmlns:a16="http://schemas.microsoft.com/office/drawing/2014/main" id="{AA0C52F5-CEFA-AB21-EF3E-9B05A47697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4" y="1389"/>
              <a:ext cx="0" cy="4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67597" name="Rectangle 38">
              <a:extLst>
                <a:ext uri="{FF2B5EF4-FFF2-40B4-BE49-F238E27FC236}">
                  <a16:creationId xmlns:a16="http://schemas.microsoft.com/office/drawing/2014/main" id="{9E002904-DC21-A54A-D175-A638BB0A5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3" y="1317"/>
              <a:ext cx="257" cy="122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7598" name="Line 39">
              <a:extLst>
                <a:ext uri="{FF2B5EF4-FFF2-40B4-BE49-F238E27FC236}">
                  <a16:creationId xmlns:a16="http://schemas.microsoft.com/office/drawing/2014/main" id="{E0572F05-43AD-3BAA-F825-B41FAECB6D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0" y="1378"/>
              <a:ext cx="0" cy="134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67599" name="Rectangle 40">
              <a:extLst>
                <a:ext uri="{FF2B5EF4-FFF2-40B4-BE49-F238E27FC236}">
                  <a16:creationId xmlns:a16="http://schemas.microsoft.com/office/drawing/2014/main" id="{400BB287-B626-2057-F71A-3E236DB44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988"/>
              <a:ext cx="103" cy="318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7600" name="Line 41">
              <a:extLst>
                <a:ext uri="{FF2B5EF4-FFF2-40B4-BE49-F238E27FC236}">
                  <a16:creationId xmlns:a16="http://schemas.microsoft.com/office/drawing/2014/main" id="{674120BD-D72D-07EE-C6F7-FAB35C4255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4" y="1854"/>
              <a:ext cx="171" cy="3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01" name="Line 42">
              <a:extLst>
                <a:ext uri="{FF2B5EF4-FFF2-40B4-BE49-F238E27FC236}">
                  <a16:creationId xmlns:a16="http://schemas.microsoft.com/office/drawing/2014/main" id="{0F08D8BD-98F0-7E39-679D-81623BD65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34" y="1921"/>
              <a:ext cx="164" cy="23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02" name="Text Box 43">
              <a:extLst>
                <a:ext uri="{FF2B5EF4-FFF2-40B4-BE49-F238E27FC236}">
                  <a16:creationId xmlns:a16="http://schemas.microsoft.com/office/drawing/2014/main" id="{143CF172-8469-224F-1DB3-79F38B22A2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" y="2187"/>
              <a:ext cx="38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t=0</a:t>
              </a:r>
            </a:p>
          </p:txBody>
        </p:sp>
        <p:sp>
          <p:nvSpPr>
            <p:cNvPr id="67603" name="Line 44">
              <a:extLst>
                <a:ext uri="{FF2B5EF4-FFF2-40B4-BE49-F238E27FC236}">
                  <a16:creationId xmlns:a16="http://schemas.microsoft.com/office/drawing/2014/main" id="{EFF5D8AC-5BDD-3654-D609-72FEFAFCFF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35" y="2174"/>
              <a:ext cx="0" cy="5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04" name="Arc 45">
              <a:extLst>
                <a:ext uri="{FF2B5EF4-FFF2-40B4-BE49-F238E27FC236}">
                  <a16:creationId xmlns:a16="http://schemas.microsoft.com/office/drawing/2014/main" id="{BA19AC39-1E42-E036-F8EB-638D35F0D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" y="1916"/>
              <a:ext cx="75" cy="114"/>
            </a:xfrm>
            <a:custGeom>
              <a:avLst/>
              <a:gdLst>
                <a:gd name="T0" fmla="*/ 0 w 21825"/>
                <a:gd name="T1" fmla="*/ 0 h 43200"/>
                <a:gd name="T2" fmla="*/ 0 w 21825"/>
                <a:gd name="T3" fmla="*/ 0 h 43200"/>
                <a:gd name="T4" fmla="*/ 0 w 21825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825" h="43200" fill="none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</a:path>
                <a:path w="21825" h="43200" stroke="0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  <a:lnTo>
                    <a:pt x="225" y="21600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05" name="Arc 46">
              <a:extLst>
                <a:ext uri="{FF2B5EF4-FFF2-40B4-BE49-F238E27FC236}">
                  <a16:creationId xmlns:a16="http://schemas.microsoft.com/office/drawing/2014/main" id="{0730B62E-8C72-4351-8752-D103D0852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9" y="2039"/>
              <a:ext cx="76" cy="115"/>
            </a:xfrm>
            <a:custGeom>
              <a:avLst/>
              <a:gdLst>
                <a:gd name="T0" fmla="*/ 0 w 21825"/>
                <a:gd name="T1" fmla="*/ 0 h 43200"/>
                <a:gd name="T2" fmla="*/ 0 w 21825"/>
                <a:gd name="T3" fmla="*/ 0 h 43200"/>
                <a:gd name="T4" fmla="*/ 0 w 21825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825" h="43200" fill="none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</a:path>
                <a:path w="21825" h="43200" stroke="0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  <a:lnTo>
                    <a:pt x="225" y="21600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06" name="Arc 47">
              <a:extLst>
                <a:ext uri="{FF2B5EF4-FFF2-40B4-BE49-F238E27FC236}">
                  <a16:creationId xmlns:a16="http://schemas.microsoft.com/office/drawing/2014/main" id="{55DAEFBD-F4F7-3D36-B2FA-68D840410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9" y="2154"/>
              <a:ext cx="76" cy="113"/>
            </a:xfrm>
            <a:custGeom>
              <a:avLst/>
              <a:gdLst>
                <a:gd name="T0" fmla="*/ 0 w 21825"/>
                <a:gd name="T1" fmla="*/ 0 h 43200"/>
                <a:gd name="T2" fmla="*/ 0 w 21825"/>
                <a:gd name="T3" fmla="*/ 0 h 43200"/>
                <a:gd name="T4" fmla="*/ 0 w 21825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825" h="43200" fill="none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</a:path>
                <a:path w="21825" h="43200" stroke="0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  <a:lnTo>
                    <a:pt x="225" y="21600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07" name="Line 48">
              <a:extLst>
                <a:ext uri="{FF2B5EF4-FFF2-40B4-BE49-F238E27FC236}">
                  <a16:creationId xmlns:a16="http://schemas.microsoft.com/office/drawing/2014/main" id="{9355E1C5-B6E8-25E5-9B7A-E6A111AFB8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" y="2278"/>
              <a:ext cx="0" cy="4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08" name="Line 49">
              <a:extLst>
                <a:ext uri="{FF2B5EF4-FFF2-40B4-BE49-F238E27FC236}">
                  <a16:creationId xmlns:a16="http://schemas.microsoft.com/office/drawing/2014/main" id="{47CFD4EF-CD6E-84CB-F0C3-F0D0BD0877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1" y="2187"/>
              <a:ext cx="0" cy="5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09" name="Line 50">
              <a:extLst>
                <a:ext uri="{FF2B5EF4-FFF2-40B4-BE49-F238E27FC236}">
                  <a16:creationId xmlns:a16="http://schemas.microsoft.com/office/drawing/2014/main" id="{8C8365EE-A30B-9641-0135-C1998E6F57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" y="1988"/>
              <a:ext cx="3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0" name="Line 51">
              <a:extLst>
                <a:ext uri="{FF2B5EF4-FFF2-40B4-BE49-F238E27FC236}">
                  <a16:creationId xmlns:a16="http://schemas.microsoft.com/office/drawing/2014/main" id="{20EBDF2F-F0F3-11CC-FF70-3E87A50CFD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5" y="1807"/>
              <a:ext cx="0" cy="40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1" name="Text Box 52">
              <a:extLst>
                <a:ext uri="{FF2B5EF4-FFF2-40B4-BE49-F238E27FC236}">
                  <a16:creationId xmlns:a16="http://schemas.microsoft.com/office/drawing/2014/main" id="{16C01ECF-5692-8DD8-2841-4BDDFD023F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" y="2211"/>
              <a:ext cx="351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3A</a:t>
              </a:r>
            </a:p>
          </p:txBody>
        </p:sp>
        <p:sp>
          <p:nvSpPr>
            <p:cNvPr id="67612" name="Text Box 53">
              <a:extLst>
                <a:ext uri="{FF2B5EF4-FFF2-40B4-BE49-F238E27FC236}">
                  <a16:creationId xmlns:a16="http://schemas.microsoft.com/office/drawing/2014/main" id="{08ED8E6F-FE12-4760-201F-4317B48992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7" y="1844"/>
              <a:ext cx="23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L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7613" name="Line 54">
              <a:extLst>
                <a:ext uri="{FF2B5EF4-FFF2-40B4-BE49-F238E27FC236}">
                  <a16:creationId xmlns:a16="http://schemas.microsoft.com/office/drawing/2014/main" id="{A390A71D-1524-A85E-A9F8-A507B0E3BE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883"/>
              <a:ext cx="0" cy="40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7614" name="Object 55">
              <a:extLst>
                <a:ext uri="{FF2B5EF4-FFF2-40B4-BE49-F238E27FC236}">
                  <a16:creationId xmlns:a16="http://schemas.microsoft.com/office/drawing/2014/main" id="{C82B8425-C524-A3FF-819B-4ED838A447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69" y="1858"/>
            <a:ext cx="297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66569" imgH="95136" progId="Equation.3">
                    <p:embed/>
                  </p:oleObj>
                </mc:Choice>
                <mc:Fallback>
                  <p:oleObj name="公式" r:id="rId13" imgW="66569" imgH="95136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9" y="1858"/>
                          <a:ext cx="297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615" name="Text Box 56">
              <a:extLst>
                <a:ext uri="{FF2B5EF4-FFF2-40B4-BE49-F238E27FC236}">
                  <a16:creationId xmlns:a16="http://schemas.microsoft.com/office/drawing/2014/main" id="{A0497590-2890-53DB-A96C-F671E45F58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7" y="1837"/>
              <a:ext cx="22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</a:p>
          </p:txBody>
        </p:sp>
        <p:sp>
          <p:nvSpPr>
            <p:cNvPr id="67616" name="Line 57">
              <a:extLst>
                <a:ext uri="{FF2B5EF4-FFF2-40B4-BE49-F238E27FC236}">
                  <a16:creationId xmlns:a16="http://schemas.microsoft.com/office/drawing/2014/main" id="{E9B4650C-0CB7-C3B9-DDC4-3734E6EC5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80" y="1379"/>
              <a:ext cx="0" cy="53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7" name="Oval 58">
              <a:extLst>
                <a:ext uri="{FF2B5EF4-FFF2-40B4-BE49-F238E27FC236}">
                  <a16:creationId xmlns:a16="http://schemas.microsoft.com/office/drawing/2014/main" id="{FDF5AEF7-62B7-5A09-D4D9-106796BB3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2691"/>
              <a:ext cx="49" cy="5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7618" name="Oval 59">
              <a:extLst>
                <a:ext uri="{FF2B5EF4-FFF2-40B4-BE49-F238E27FC236}">
                  <a16:creationId xmlns:a16="http://schemas.microsoft.com/office/drawing/2014/main" id="{10254BCD-F983-AD27-0846-2CC37ED71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" y="2693"/>
              <a:ext cx="49" cy="5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7619" name="Oval 60">
              <a:extLst>
                <a:ext uri="{FF2B5EF4-FFF2-40B4-BE49-F238E27FC236}">
                  <a16:creationId xmlns:a16="http://schemas.microsoft.com/office/drawing/2014/main" id="{5BFEF591-5A41-CCBA-5970-0B2CBB85B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" y="1351"/>
              <a:ext cx="49" cy="5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7620" name="Oval 61">
              <a:extLst>
                <a:ext uri="{FF2B5EF4-FFF2-40B4-BE49-F238E27FC236}">
                  <a16:creationId xmlns:a16="http://schemas.microsoft.com/office/drawing/2014/main" id="{CFAB6652-39E0-90A4-11BF-85307896E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" y="1351"/>
              <a:ext cx="50" cy="5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 useBgFill="1">
          <p:nvSpPr>
            <p:cNvPr id="67621" name="Rectangle 62">
              <a:extLst>
                <a:ext uri="{FF2B5EF4-FFF2-40B4-BE49-F238E27FC236}">
                  <a16:creationId xmlns:a16="http://schemas.microsoft.com/office/drawing/2014/main" id="{5A19F099-23D2-DC12-60E7-6B6D78713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" y="1317"/>
              <a:ext cx="257" cy="122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7622" name="Text Box 63">
              <a:extLst>
                <a:ext uri="{FF2B5EF4-FFF2-40B4-BE49-F238E27FC236}">
                  <a16:creationId xmlns:a16="http://schemas.microsoft.com/office/drawing/2014/main" id="{8AF7DA69-A031-E71D-2C5E-AF334E25D3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2" y="1845"/>
              <a:ext cx="35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kumimoji="1"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7623" name="Text Box 64">
              <a:extLst>
                <a:ext uri="{FF2B5EF4-FFF2-40B4-BE49-F238E27FC236}">
                  <a16:creationId xmlns:a16="http://schemas.microsoft.com/office/drawing/2014/main" id="{A5F67F2E-CC55-2E1E-AABD-923D75F12A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5" y="1408"/>
              <a:ext cx="35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kumimoji="1"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7624" name="Text Box 65">
              <a:extLst>
                <a:ext uri="{FF2B5EF4-FFF2-40B4-BE49-F238E27FC236}">
                  <a16:creationId xmlns:a16="http://schemas.microsoft.com/office/drawing/2014/main" id="{5F07FA35-4F86-06B5-D493-7DB55E74E7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8" y="1417"/>
              <a:ext cx="35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kumimoji="1" lang="en-US" altLang="zh-CN" sz="24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3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7625" name="Text Box 66">
              <a:extLst>
                <a:ext uri="{FF2B5EF4-FFF2-40B4-BE49-F238E27FC236}">
                  <a16:creationId xmlns:a16="http://schemas.microsoft.com/office/drawing/2014/main" id="{95028566-AEC9-CDD3-9C4E-4316D61D1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064"/>
              <a:ext cx="52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I</a:t>
              </a:r>
              <a:r>
                <a:rPr kumimoji="1" lang="en-US" altLang="zh-CN" sz="2400" b="1" i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  <a:endParaRPr kumimoji="1" lang="en-US" altLang="zh-CN" sz="24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7626" name="Text Box 67">
              <a:extLst>
                <a:ext uri="{FF2B5EF4-FFF2-40B4-BE49-F238E27FC236}">
                  <a16:creationId xmlns:a16="http://schemas.microsoft.com/office/drawing/2014/main" id="{0977E894-CC57-99E3-6636-E0389247EE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8" y="2102"/>
              <a:ext cx="447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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7627" name="Text Box 68">
              <a:extLst>
                <a:ext uri="{FF2B5EF4-FFF2-40B4-BE49-F238E27FC236}">
                  <a16:creationId xmlns:a16="http://schemas.microsoft.com/office/drawing/2014/main" id="{04D9FE5B-13BC-1402-170E-383F1020B0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056"/>
              <a:ext cx="47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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7628" name="Text Box 69">
              <a:extLst>
                <a:ext uri="{FF2B5EF4-FFF2-40B4-BE49-F238E27FC236}">
                  <a16:creationId xmlns:a16="http://schemas.microsoft.com/office/drawing/2014/main" id="{053D9185-C8C1-01BC-DF84-231AF685DD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9" y="1075"/>
              <a:ext cx="687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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7629" name="Text Box 70">
              <a:extLst>
                <a:ext uri="{FF2B5EF4-FFF2-40B4-BE49-F238E27FC236}">
                  <a16:creationId xmlns:a16="http://schemas.microsoft.com/office/drawing/2014/main" id="{A3EBBAF9-ABD1-F2BB-BFD8-D34B6C3D4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0" y="2073"/>
              <a:ext cx="411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1H</a:t>
              </a:r>
            </a:p>
          </p:txBody>
        </p:sp>
        <p:sp>
          <p:nvSpPr>
            <p:cNvPr id="67630" name="Line 71">
              <a:extLst>
                <a:ext uri="{FF2B5EF4-FFF2-40B4-BE49-F238E27FC236}">
                  <a16:creationId xmlns:a16="http://schemas.microsoft.com/office/drawing/2014/main" id="{808B19B6-5437-C86C-10CA-5F1AEC88BD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488"/>
              <a:ext cx="0" cy="31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7631" name="Object 72">
              <a:extLst>
                <a:ext uri="{FF2B5EF4-FFF2-40B4-BE49-F238E27FC236}">
                  <a16:creationId xmlns:a16="http://schemas.microsoft.com/office/drawing/2014/main" id="{BF425466-5376-BC6B-1643-0B411E3616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42" y="1440"/>
            <a:ext cx="238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5" imgW="28746" imgH="95136" progId="Equation.3">
                    <p:embed/>
                  </p:oleObj>
                </mc:Choice>
                <mc:Fallback>
                  <p:oleObj name="公式" r:id="rId15" imgW="28746" imgH="95136" progId="Equation.3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2" y="1440"/>
                          <a:ext cx="238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5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5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85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5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57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3">
            <a:extLst>
              <a:ext uri="{FF2B5EF4-FFF2-40B4-BE49-F238E27FC236}">
                <a16:creationId xmlns:a16="http://schemas.microsoft.com/office/drawing/2014/main" id="{DCABA072-8ED6-B0D7-F9F1-866FEBE7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7406C49-C262-4070-BB48-BC4631295A9C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64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pSp>
        <p:nvGrpSpPr>
          <p:cNvPr id="586754" name="Group 2">
            <a:extLst>
              <a:ext uri="{FF2B5EF4-FFF2-40B4-BE49-F238E27FC236}">
                <a16:creationId xmlns:a16="http://schemas.microsoft.com/office/drawing/2014/main" id="{819DEFE7-B3DD-25DD-64E5-F0E86A21465A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404813"/>
            <a:ext cx="4076700" cy="749300"/>
            <a:chOff x="312" y="132"/>
            <a:chExt cx="2568" cy="472"/>
          </a:xfrm>
        </p:grpSpPr>
        <p:sp>
          <p:nvSpPr>
            <p:cNvPr id="68673" name="Text Box 3">
              <a:extLst>
                <a:ext uri="{FF2B5EF4-FFF2-40B4-BE49-F238E27FC236}">
                  <a16:creationId xmlns:a16="http://schemas.microsoft.com/office/drawing/2014/main" id="{44CD03BD-69E9-B5E7-1F55-0A855796BB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" y="178"/>
              <a:ext cx="179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（</a:t>
              </a:r>
              <a:r>
                <a:rPr kumimoji="1" lang="en-US" altLang="zh-CN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  <a:r>
                <a:rPr kumimoji="1" lang="zh-CN" altLang="en-US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）求稳态值</a:t>
              </a:r>
            </a:p>
          </p:txBody>
        </p:sp>
        <p:graphicFrame>
          <p:nvGraphicFramePr>
            <p:cNvPr id="68674" name="Object 4">
              <a:extLst>
                <a:ext uri="{FF2B5EF4-FFF2-40B4-BE49-F238E27FC236}">
                  <a16:creationId xmlns:a16="http://schemas.microsoft.com/office/drawing/2014/main" id="{B96A5AFC-9384-D181-690A-D86036BFC7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37" y="132"/>
            <a:ext cx="843" cy="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266653" imgH="95136" progId="Equation.3">
                    <p:embed/>
                  </p:oleObj>
                </mc:Choice>
                <mc:Fallback>
                  <p:oleObj name="公式" r:id="rId2" imgW="266653" imgH="95136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7" y="132"/>
                          <a:ext cx="843" cy="4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6757" name="Group 5">
            <a:extLst>
              <a:ext uri="{FF2B5EF4-FFF2-40B4-BE49-F238E27FC236}">
                <a16:creationId xmlns:a16="http://schemas.microsoft.com/office/drawing/2014/main" id="{2B46E9F0-4E21-7815-DE53-072E15706BEC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4171950"/>
            <a:ext cx="1676400" cy="1066800"/>
            <a:chOff x="4356" y="2136"/>
            <a:chExt cx="1056" cy="672"/>
          </a:xfrm>
        </p:grpSpPr>
        <p:sp>
          <p:nvSpPr>
            <p:cNvPr id="68671" name="AutoShape 6">
              <a:extLst>
                <a:ext uri="{FF2B5EF4-FFF2-40B4-BE49-F238E27FC236}">
                  <a16:creationId xmlns:a16="http://schemas.microsoft.com/office/drawing/2014/main" id="{6CD69685-9B96-A85B-B70C-43D8F86AD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" y="2136"/>
              <a:ext cx="1056" cy="672"/>
            </a:xfrm>
            <a:prstGeom prst="wedgeRoundRectCallout">
              <a:avLst>
                <a:gd name="adj1" fmla="val -45361"/>
                <a:gd name="adj2" fmla="val -129764"/>
                <a:gd name="adj3" fmla="val 16667"/>
              </a:avLst>
            </a:prstGeom>
            <a:solidFill>
              <a:srgbClr val="FFFF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8672" name="Text Box 7">
              <a:extLst>
                <a:ext uri="{FF2B5EF4-FFF2-40B4-BE49-F238E27FC236}">
                  <a16:creationId xmlns:a16="http://schemas.microsoft.com/office/drawing/2014/main" id="{916FE829-8CEC-ACEE-23EF-9275E7B17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2" y="2166"/>
              <a:ext cx="990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t</a:t>
              </a:r>
              <a:r>
                <a:rPr kumimoji="1"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=</a:t>
              </a:r>
              <a:r>
                <a:rPr kumimoji="1"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</a:t>
              </a:r>
              <a:r>
                <a:rPr kumimoji="1"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时等效电路</a:t>
              </a:r>
            </a:p>
          </p:txBody>
        </p:sp>
      </p:grpSp>
      <p:graphicFrame>
        <p:nvGraphicFramePr>
          <p:cNvPr id="586760" name="Object 8">
            <a:extLst>
              <a:ext uri="{FF2B5EF4-FFF2-40B4-BE49-F238E27FC236}">
                <a16:creationId xmlns:a16="http://schemas.microsoft.com/office/drawing/2014/main" id="{45198FBD-9417-7A83-2608-122E78A433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36650" y="4437063"/>
          <a:ext cx="29987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609709" imgH="95136" progId="Equation.3">
                  <p:embed/>
                </p:oleObj>
              </mc:Choice>
              <mc:Fallback>
                <p:oleObj name="公式" r:id="rId4" imgW="609709" imgH="9513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650" y="4437063"/>
                        <a:ext cx="2998788" cy="6096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6761" name="AutoShape 9">
            <a:extLst>
              <a:ext uri="{FF2B5EF4-FFF2-40B4-BE49-F238E27FC236}">
                <a16:creationId xmlns:a16="http://schemas.microsoft.com/office/drawing/2014/main" id="{CC5636FB-F76C-E9B7-9302-EF44E2F59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2686050"/>
            <a:ext cx="628650" cy="304800"/>
          </a:xfrm>
          <a:prstGeom prst="rightArrow">
            <a:avLst>
              <a:gd name="adj1" fmla="val 50000"/>
              <a:gd name="adj2" fmla="val 51563"/>
            </a:avLst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endParaRPr lang="zh-CN" altLang="en-US" sz="2400"/>
          </a:p>
        </p:txBody>
      </p:sp>
      <p:grpSp>
        <p:nvGrpSpPr>
          <p:cNvPr id="586762" name="Group 10">
            <a:extLst>
              <a:ext uri="{FF2B5EF4-FFF2-40B4-BE49-F238E27FC236}">
                <a16:creationId xmlns:a16="http://schemas.microsoft.com/office/drawing/2014/main" id="{45991035-392C-3B38-0408-BA9388F7642D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1295400"/>
            <a:ext cx="4498975" cy="2590800"/>
            <a:chOff x="240" y="816"/>
            <a:chExt cx="2834" cy="1704"/>
          </a:xfrm>
        </p:grpSpPr>
        <p:sp useBgFill="1">
          <p:nvSpPr>
            <p:cNvPr id="68633" name="Oval 11">
              <a:extLst>
                <a:ext uri="{FF2B5EF4-FFF2-40B4-BE49-F238E27FC236}">
                  <a16:creationId xmlns:a16="http://schemas.microsoft.com/office/drawing/2014/main" id="{7612054F-5CE4-2D2C-A9A7-EB006FFE8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" y="1555"/>
              <a:ext cx="316" cy="381"/>
            </a:xfrm>
            <a:prstGeom prst="ellipse">
              <a:avLst/>
            </a:prstGeom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8634" name="Line 12">
              <a:extLst>
                <a:ext uri="{FF2B5EF4-FFF2-40B4-BE49-F238E27FC236}">
                  <a16:creationId xmlns:a16="http://schemas.microsoft.com/office/drawing/2014/main" id="{4A25923D-0D8E-B556-5438-634E6ECE4C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" y="1149"/>
              <a:ext cx="0" cy="40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5" name="Line 13">
              <a:extLst>
                <a:ext uri="{FF2B5EF4-FFF2-40B4-BE49-F238E27FC236}">
                  <a16:creationId xmlns:a16="http://schemas.microsoft.com/office/drawing/2014/main" id="{FD2350C9-F440-F903-FD34-26EEA1E34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2" y="1138"/>
              <a:ext cx="2080" cy="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6" name="Line 14">
              <a:extLst>
                <a:ext uri="{FF2B5EF4-FFF2-40B4-BE49-F238E27FC236}">
                  <a16:creationId xmlns:a16="http://schemas.microsoft.com/office/drawing/2014/main" id="{62455B59-67C1-FAFC-758B-43A915E4C2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1" y="2479"/>
              <a:ext cx="206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37" name="Line 15">
              <a:extLst>
                <a:ext uri="{FF2B5EF4-FFF2-40B4-BE49-F238E27FC236}">
                  <a16:creationId xmlns:a16="http://schemas.microsoft.com/office/drawing/2014/main" id="{4970E98D-1CAC-C449-8711-FFC9378A08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2" y="1149"/>
              <a:ext cx="0" cy="4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68638" name="Rectangle 16">
              <a:extLst>
                <a:ext uri="{FF2B5EF4-FFF2-40B4-BE49-F238E27FC236}">
                  <a16:creationId xmlns:a16="http://schemas.microsoft.com/office/drawing/2014/main" id="{AC1DD5B1-B942-981D-0BA2-91377A98D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1" y="1077"/>
              <a:ext cx="257" cy="122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8639" name="Line 17">
              <a:extLst>
                <a:ext uri="{FF2B5EF4-FFF2-40B4-BE49-F238E27FC236}">
                  <a16:creationId xmlns:a16="http://schemas.microsoft.com/office/drawing/2014/main" id="{31303AAF-BEC6-A811-C381-68032DC34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" y="1138"/>
              <a:ext cx="0" cy="134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68640" name="Rectangle 18">
              <a:extLst>
                <a:ext uri="{FF2B5EF4-FFF2-40B4-BE49-F238E27FC236}">
                  <a16:creationId xmlns:a16="http://schemas.microsoft.com/office/drawing/2014/main" id="{050B8D7F-64CA-6BEA-98C9-7B92318CF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748"/>
              <a:ext cx="103" cy="318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8641" name="Line 19">
              <a:extLst>
                <a:ext uri="{FF2B5EF4-FFF2-40B4-BE49-F238E27FC236}">
                  <a16:creationId xmlns:a16="http://schemas.microsoft.com/office/drawing/2014/main" id="{F390799A-99C6-4F3F-8006-9589F0CC78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2" y="1614"/>
              <a:ext cx="171" cy="3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42" name="Line 20">
              <a:extLst>
                <a:ext uri="{FF2B5EF4-FFF2-40B4-BE49-F238E27FC236}">
                  <a16:creationId xmlns:a16="http://schemas.microsoft.com/office/drawing/2014/main" id="{BE86AE3B-4997-801D-6811-C920C5859F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82" y="1681"/>
              <a:ext cx="164" cy="23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43" name="Text Box 21">
              <a:extLst>
                <a:ext uri="{FF2B5EF4-FFF2-40B4-BE49-F238E27FC236}">
                  <a16:creationId xmlns:a16="http://schemas.microsoft.com/office/drawing/2014/main" id="{01E5F4D4-14B2-F8C5-0904-D313C9CE1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5" y="1947"/>
              <a:ext cx="374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t</a:t>
              </a:r>
              <a:r>
                <a:rPr kumimoji="1" lang="en-US" altLang="zh-CN" sz="2400" b="1">
                  <a:latin typeface="Times New Roman" panose="02020603050405020304" pitchFamily="18" charset="0"/>
                  <a:ea typeface="楷体_GB2312" pitchFamily="49" charset="-122"/>
                </a:rPr>
                <a:t>=0</a:t>
              </a:r>
            </a:p>
          </p:txBody>
        </p:sp>
        <p:sp>
          <p:nvSpPr>
            <p:cNvPr id="68644" name="Line 22">
              <a:extLst>
                <a:ext uri="{FF2B5EF4-FFF2-40B4-BE49-F238E27FC236}">
                  <a16:creationId xmlns:a16="http://schemas.microsoft.com/office/drawing/2014/main" id="{E3B58849-ACFA-7E6A-A93F-970EA15EA4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83" y="1934"/>
              <a:ext cx="0" cy="5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45" name="Arc 23">
              <a:extLst>
                <a:ext uri="{FF2B5EF4-FFF2-40B4-BE49-F238E27FC236}">
                  <a16:creationId xmlns:a16="http://schemas.microsoft.com/office/drawing/2014/main" id="{687FB7F5-BADB-4DC6-A68F-FB9727392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6" y="1676"/>
              <a:ext cx="75" cy="114"/>
            </a:xfrm>
            <a:custGeom>
              <a:avLst/>
              <a:gdLst>
                <a:gd name="T0" fmla="*/ 0 w 21825"/>
                <a:gd name="T1" fmla="*/ 0 h 43200"/>
                <a:gd name="T2" fmla="*/ 0 w 21825"/>
                <a:gd name="T3" fmla="*/ 0 h 43200"/>
                <a:gd name="T4" fmla="*/ 0 w 21825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825" h="43200" fill="none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</a:path>
                <a:path w="21825" h="43200" stroke="0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  <a:lnTo>
                    <a:pt x="225" y="21600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46" name="Arc 24">
              <a:extLst>
                <a:ext uri="{FF2B5EF4-FFF2-40B4-BE49-F238E27FC236}">
                  <a16:creationId xmlns:a16="http://schemas.microsoft.com/office/drawing/2014/main" id="{B3FDE1D1-4302-316F-EFBD-3255A1F90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" y="1799"/>
              <a:ext cx="76" cy="115"/>
            </a:xfrm>
            <a:custGeom>
              <a:avLst/>
              <a:gdLst>
                <a:gd name="T0" fmla="*/ 0 w 21825"/>
                <a:gd name="T1" fmla="*/ 0 h 43200"/>
                <a:gd name="T2" fmla="*/ 0 w 21825"/>
                <a:gd name="T3" fmla="*/ 0 h 43200"/>
                <a:gd name="T4" fmla="*/ 0 w 21825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825" h="43200" fill="none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</a:path>
                <a:path w="21825" h="43200" stroke="0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  <a:lnTo>
                    <a:pt x="225" y="21600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47" name="Arc 25">
              <a:extLst>
                <a:ext uri="{FF2B5EF4-FFF2-40B4-BE49-F238E27FC236}">
                  <a16:creationId xmlns:a16="http://schemas.microsoft.com/office/drawing/2014/main" id="{65524B59-084A-3786-7721-A3A77ACED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" y="1914"/>
              <a:ext cx="76" cy="113"/>
            </a:xfrm>
            <a:custGeom>
              <a:avLst/>
              <a:gdLst>
                <a:gd name="T0" fmla="*/ 0 w 21825"/>
                <a:gd name="T1" fmla="*/ 0 h 43200"/>
                <a:gd name="T2" fmla="*/ 0 w 21825"/>
                <a:gd name="T3" fmla="*/ 0 h 43200"/>
                <a:gd name="T4" fmla="*/ 0 w 21825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825" h="43200" fill="none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</a:path>
                <a:path w="21825" h="43200" stroke="0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  <a:lnTo>
                    <a:pt x="225" y="21600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48" name="Line 26">
              <a:extLst>
                <a:ext uri="{FF2B5EF4-FFF2-40B4-BE49-F238E27FC236}">
                  <a16:creationId xmlns:a16="http://schemas.microsoft.com/office/drawing/2014/main" id="{06FE03A7-A56A-A7A3-1C19-16DE7C67C0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7" y="2038"/>
              <a:ext cx="0" cy="4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49" name="Line 27">
              <a:extLst>
                <a:ext uri="{FF2B5EF4-FFF2-40B4-BE49-F238E27FC236}">
                  <a16:creationId xmlns:a16="http://schemas.microsoft.com/office/drawing/2014/main" id="{F1D5282E-9BC8-1EF2-156D-591F068027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9" y="1947"/>
              <a:ext cx="0" cy="5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50" name="Line 28">
              <a:extLst>
                <a:ext uri="{FF2B5EF4-FFF2-40B4-BE49-F238E27FC236}">
                  <a16:creationId xmlns:a16="http://schemas.microsoft.com/office/drawing/2014/main" id="{C7F33D7A-4F0D-63CB-F46C-2649E0BF6F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" y="1748"/>
              <a:ext cx="3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51" name="Line 29">
              <a:extLst>
                <a:ext uri="{FF2B5EF4-FFF2-40B4-BE49-F238E27FC236}">
                  <a16:creationId xmlns:a16="http://schemas.microsoft.com/office/drawing/2014/main" id="{BF2A851F-B4F3-BA72-49DE-A0053D220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3" y="1567"/>
              <a:ext cx="0" cy="40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52" name="Text Box 30">
              <a:extLst>
                <a:ext uri="{FF2B5EF4-FFF2-40B4-BE49-F238E27FC236}">
                  <a16:creationId xmlns:a16="http://schemas.microsoft.com/office/drawing/2014/main" id="{D16CB17E-8515-477D-2A1D-E7C97F452F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" y="1975"/>
              <a:ext cx="351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latin typeface="Times New Roman" panose="02020603050405020304" pitchFamily="18" charset="0"/>
                  <a:ea typeface="楷体_GB2312" pitchFamily="49" charset="-122"/>
                </a:rPr>
                <a:t>3A</a:t>
              </a:r>
            </a:p>
          </p:txBody>
        </p:sp>
        <p:sp>
          <p:nvSpPr>
            <p:cNvPr id="68653" name="Text Box 31">
              <a:extLst>
                <a:ext uri="{FF2B5EF4-FFF2-40B4-BE49-F238E27FC236}">
                  <a16:creationId xmlns:a16="http://schemas.microsoft.com/office/drawing/2014/main" id="{0A924E8B-DA3A-D8D5-E9A6-2BF28A4981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5" y="1607"/>
              <a:ext cx="233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L</a:t>
              </a:r>
              <a:endParaRPr kumimoji="1" lang="en-US" altLang="zh-CN" sz="24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8654" name="Line 32">
              <a:extLst>
                <a:ext uri="{FF2B5EF4-FFF2-40B4-BE49-F238E27FC236}">
                  <a16:creationId xmlns:a16="http://schemas.microsoft.com/office/drawing/2014/main" id="{8134D1DA-FFC9-FC6E-A80A-890C72BFE4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1643"/>
              <a:ext cx="0" cy="40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8655" name="Object 33">
              <a:extLst>
                <a:ext uri="{FF2B5EF4-FFF2-40B4-BE49-F238E27FC236}">
                  <a16:creationId xmlns:a16="http://schemas.microsoft.com/office/drawing/2014/main" id="{9082EA42-2C7E-490C-1E5B-4786330500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56" y="1618"/>
            <a:ext cx="218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39579" imgH="215713" progId="Equation.3">
                    <p:embed/>
                  </p:oleObj>
                </mc:Choice>
                <mc:Fallback>
                  <p:oleObj name="Equation" r:id="rId6" imgW="139579" imgH="215713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6" y="1618"/>
                          <a:ext cx="218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656" name="Text Box 34">
              <a:extLst>
                <a:ext uri="{FF2B5EF4-FFF2-40B4-BE49-F238E27FC236}">
                  <a16:creationId xmlns:a16="http://schemas.microsoft.com/office/drawing/2014/main" id="{4BCEC0BB-87A9-B5C0-4CA3-8D334DA53E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5" y="1597"/>
              <a:ext cx="223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</a:p>
          </p:txBody>
        </p:sp>
        <p:sp>
          <p:nvSpPr>
            <p:cNvPr id="68657" name="Line 35">
              <a:extLst>
                <a:ext uri="{FF2B5EF4-FFF2-40B4-BE49-F238E27FC236}">
                  <a16:creationId xmlns:a16="http://schemas.microsoft.com/office/drawing/2014/main" id="{593BCDB6-3A80-2155-4202-D37C77466F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8" y="1139"/>
              <a:ext cx="0" cy="53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68658" name="Rectangle 36">
              <a:extLst>
                <a:ext uri="{FF2B5EF4-FFF2-40B4-BE49-F238E27FC236}">
                  <a16:creationId xmlns:a16="http://schemas.microsoft.com/office/drawing/2014/main" id="{86B51C8C-90A9-ECBC-54FC-D7339D093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1077"/>
              <a:ext cx="257" cy="122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8659" name="Text Box 37">
              <a:extLst>
                <a:ext uri="{FF2B5EF4-FFF2-40B4-BE49-F238E27FC236}">
                  <a16:creationId xmlns:a16="http://schemas.microsoft.com/office/drawing/2014/main" id="{84F880AD-3A3C-F3AC-DF64-BA3EC5878B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0" y="1604"/>
              <a:ext cx="352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kumimoji="1" lang="en-US" altLang="zh-CN" sz="2400" b="1" baseline="-25000"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  <a:endParaRPr kumimoji="1" lang="en-US" altLang="zh-CN" sz="24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8660" name="Text Box 38">
              <a:extLst>
                <a:ext uri="{FF2B5EF4-FFF2-40B4-BE49-F238E27FC236}">
                  <a16:creationId xmlns:a16="http://schemas.microsoft.com/office/drawing/2014/main" id="{00D87D1D-EFF5-F1AD-5AC4-4AFE21B16C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3" y="1168"/>
              <a:ext cx="352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kumimoji="1" lang="en-US" altLang="zh-CN" sz="2400" b="1" baseline="-25000"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endParaRPr kumimoji="1" lang="en-US" altLang="zh-CN" sz="24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8661" name="Text Box 39">
              <a:extLst>
                <a:ext uri="{FF2B5EF4-FFF2-40B4-BE49-F238E27FC236}">
                  <a16:creationId xmlns:a16="http://schemas.microsoft.com/office/drawing/2014/main" id="{19FE0E43-92F7-BF55-BB9F-BD7D564262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" y="1177"/>
              <a:ext cx="352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kumimoji="1" lang="en-US" altLang="zh-CN" sz="2400" b="1" baseline="-25000">
                  <a:latin typeface="Times New Roman" panose="02020603050405020304" pitchFamily="18" charset="0"/>
                  <a:ea typeface="楷体_GB2312" pitchFamily="49" charset="-122"/>
                </a:rPr>
                <a:t>3</a:t>
              </a:r>
              <a:endParaRPr kumimoji="1" lang="en-US" altLang="zh-CN" sz="24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8662" name="Text Box 40">
              <a:extLst>
                <a:ext uri="{FF2B5EF4-FFF2-40B4-BE49-F238E27FC236}">
                  <a16:creationId xmlns:a16="http://schemas.microsoft.com/office/drawing/2014/main" id="{1CA9E630-4B15-04D9-0FE0-BC737C7265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1824"/>
              <a:ext cx="525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I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  <a:endParaRPr kumimoji="1" lang="en-US" altLang="zh-CN" sz="2400" b="1" i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8663" name="Text Box 41">
              <a:extLst>
                <a:ext uri="{FF2B5EF4-FFF2-40B4-BE49-F238E27FC236}">
                  <a16:creationId xmlns:a16="http://schemas.microsoft.com/office/drawing/2014/main" id="{5572739F-8866-61DE-0F48-8A758B134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6" y="1861"/>
              <a:ext cx="447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  <a:r>
                <a:rPr kumimoji="1" lang="en-US" altLang="zh-CN" sz="2400" b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</a:t>
              </a:r>
              <a:endParaRPr kumimoji="1" lang="en-US" altLang="zh-CN" sz="24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8664" name="Text Box 42">
              <a:extLst>
                <a:ext uri="{FF2B5EF4-FFF2-40B4-BE49-F238E27FC236}">
                  <a16:creationId xmlns:a16="http://schemas.microsoft.com/office/drawing/2014/main" id="{17C79373-3AF3-77FC-B698-B371F34C3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816"/>
              <a:ext cx="472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  <a:r>
                <a:rPr kumimoji="1" lang="en-US" altLang="zh-CN" sz="2400" b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</a:t>
              </a:r>
              <a:endParaRPr kumimoji="1" lang="en-US" altLang="zh-CN" sz="24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8665" name="Text Box 43">
              <a:extLst>
                <a:ext uri="{FF2B5EF4-FFF2-40B4-BE49-F238E27FC236}">
                  <a16:creationId xmlns:a16="http://schemas.microsoft.com/office/drawing/2014/main" id="{C37F1A5A-8AB4-43B7-6A05-B665B9EDD9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" y="835"/>
              <a:ext cx="687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r>
                <a:rPr kumimoji="1" lang="en-US" altLang="zh-CN" sz="2400" b="1"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</a:t>
              </a:r>
              <a:endParaRPr kumimoji="1" lang="en-US" altLang="zh-CN" sz="24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8666" name="Text Box 44">
              <a:extLst>
                <a:ext uri="{FF2B5EF4-FFF2-40B4-BE49-F238E27FC236}">
                  <a16:creationId xmlns:a16="http://schemas.microsoft.com/office/drawing/2014/main" id="{91A06673-7DBC-517B-3EFF-578AA4AE6C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8" y="1833"/>
              <a:ext cx="411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latin typeface="Times New Roman" panose="02020603050405020304" pitchFamily="18" charset="0"/>
                  <a:ea typeface="楷体_GB2312" pitchFamily="49" charset="-122"/>
                </a:rPr>
                <a:t>1H</a:t>
              </a:r>
            </a:p>
          </p:txBody>
        </p:sp>
        <p:sp>
          <p:nvSpPr>
            <p:cNvPr id="68667" name="Oval 45">
              <a:extLst>
                <a:ext uri="{FF2B5EF4-FFF2-40B4-BE49-F238E27FC236}">
                  <a16:creationId xmlns:a16="http://schemas.microsoft.com/office/drawing/2014/main" id="{7E95F420-A1F3-C084-C45A-5FEF6C7DE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" y="2448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8668" name="Oval 46">
              <a:extLst>
                <a:ext uri="{FF2B5EF4-FFF2-40B4-BE49-F238E27FC236}">
                  <a16:creationId xmlns:a16="http://schemas.microsoft.com/office/drawing/2014/main" id="{8A76587F-0D2F-EFD3-62D6-183D56A5D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" y="2448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8669" name="Oval 47">
              <a:extLst>
                <a:ext uri="{FF2B5EF4-FFF2-40B4-BE49-F238E27FC236}">
                  <a16:creationId xmlns:a16="http://schemas.microsoft.com/office/drawing/2014/main" id="{0B71295F-2E01-E60D-C559-F8F41A84E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092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8670" name="Oval 48">
              <a:extLst>
                <a:ext uri="{FF2B5EF4-FFF2-40B4-BE49-F238E27FC236}">
                  <a16:creationId xmlns:a16="http://schemas.microsoft.com/office/drawing/2014/main" id="{2CA8018E-5D2E-6B52-5125-A3B45A33C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" y="1092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</p:grpSp>
      <p:grpSp>
        <p:nvGrpSpPr>
          <p:cNvPr id="586801" name="Group 49">
            <a:extLst>
              <a:ext uri="{FF2B5EF4-FFF2-40B4-BE49-F238E27FC236}">
                <a16:creationId xmlns:a16="http://schemas.microsoft.com/office/drawing/2014/main" id="{F14C70FA-55FA-927C-6640-2B80DE28309F}"/>
              </a:ext>
            </a:extLst>
          </p:cNvPr>
          <p:cNvGrpSpPr>
            <a:grpSpLocks/>
          </p:cNvGrpSpPr>
          <p:nvPr/>
        </p:nvGrpSpPr>
        <p:grpSpPr bwMode="auto">
          <a:xfrm>
            <a:off x="5997575" y="1295400"/>
            <a:ext cx="3068638" cy="2270125"/>
            <a:chOff x="3778" y="816"/>
            <a:chExt cx="1933" cy="1430"/>
          </a:xfrm>
        </p:grpSpPr>
        <p:sp>
          <p:nvSpPr>
            <p:cNvPr id="68617" name="Line 50">
              <a:extLst>
                <a:ext uri="{FF2B5EF4-FFF2-40B4-BE49-F238E27FC236}">
                  <a16:creationId xmlns:a16="http://schemas.microsoft.com/office/drawing/2014/main" id="{9EDFF8E3-AA7E-E032-E47F-07A69224D1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8" y="1202"/>
              <a:ext cx="13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18" name="Line 51">
              <a:extLst>
                <a:ext uri="{FF2B5EF4-FFF2-40B4-BE49-F238E27FC236}">
                  <a16:creationId xmlns:a16="http://schemas.microsoft.com/office/drawing/2014/main" id="{76464197-5686-0F2F-8878-3C69780E17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8" y="2210"/>
              <a:ext cx="13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68619" name="Rectangle 52">
              <a:extLst>
                <a:ext uri="{FF2B5EF4-FFF2-40B4-BE49-F238E27FC236}">
                  <a16:creationId xmlns:a16="http://schemas.microsoft.com/office/drawing/2014/main" id="{D2715D38-4405-62B5-2AC9-D1F4D1E35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6" y="1154"/>
              <a:ext cx="219" cy="106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8620" name="Line 53">
              <a:extLst>
                <a:ext uri="{FF2B5EF4-FFF2-40B4-BE49-F238E27FC236}">
                  <a16:creationId xmlns:a16="http://schemas.microsoft.com/office/drawing/2014/main" id="{7C0E8BEE-6207-8304-C76F-B3005A2B8F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6" y="1202"/>
              <a:ext cx="3" cy="100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68621" name="Rectangle 54">
              <a:extLst>
                <a:ext uri="{FF2B5EF4-FFF2-40B4-BE49-F238E27FC236}">
                  <a16:creationId xmlns:a16="http://schemas.microsoft.com/office/drawing/2014/main" id="{3272E707-186C-BBE7-352C-2661EBEEE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8" y="1538"/>
              <a:ext cx="102" cy="279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 sz="18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8622" name="Line 55">
              <a:extLst>
                <a:ext uri="{FF2B5EF4-FFF2-40B4-BE49-F238E27FC236}">
                  <a16:creationId xmlns:a16="http://schemas.microsoft.com/office/drawing/2014/main" id="{BF2D884B-0220-3F1A-DB26-1EBEB12082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22" y="1202"/>
              <a:ext cx="0" cy="66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8623" name="Object 56">
              <a:extLst>
                <a:ext uri="{FF2B5EF4-FFF2-40B4-BE49-F238E27FC236}">
                  <a16:creationId xmlns:a16="http://schemas.microsoft.com/office/drawing/2014/main" id="{20965416-8869-A082-B102-0B51EFB14FB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46" y="1561"/>
            <a:ext cx="265" cy="4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39579" imgH="215713" progId="Equation.3">
                    <p:embed/>
                  </p:oleObj>
                </mc:Choice>
                <mc:Fallback>
                  <p:oleObj name="Equation" r:id="rId8" imgW="139579" imgH="215713" progId="Equation.3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6" y="1561"/>
                          <a:ext cx="265" cy="4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624" name="Line 57">
              <a:extLst>
                <a:ext uri="{FF2B5EF4-FFF2-40B4-BE49-F238E27FC236}">
                  <a16:creationId xmlns:a16="http://schemas.microsoft.com/office/drawing/2014/main" id="{0E1F7F2F-414A-3440-A5AB-4B840529C0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22" y="1826"/>
              <a:ext cx="0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5" name="Line 58">
              <a:extLst>
                <a:ext uri="{FF2B5EF4-FFF2-40B4-BE49-F238E27FC236}">
                  <a16:creationId xmlns:a16="http://schemas.microsoft.com/office/drawing/2014/main" id="{B2DC6FC9-F23A-B08C-33E5-E2F536369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8" y="1202"/>
              <a:ext cx="0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6" name="Line 59">
              <a:extLst>
                <a:ext uri="{FF2B5EF4-FFF2-40B4-BE49-F238E27FC236}">
                  <a16:creationId xmlns:a16="http://schemas.microsoft.com/office/drawing/2014/main" id="{7A0C960E-1A75-96EA-FB64-00C72139D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02" y="1370"/>
              <a:ext cx="0" cy="6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68627" name="Rectangle 60">
              <a:extLst>
                <a:ext uri="{FF2B5EF4-FFF2-40B4-BE49-F238E27FC236}">
                  <a16:creationId xmlns:a16="http://schemas.microsoft.com/office/drawing/2014/main" id="{5DB88535-42E8-0B27-3042-DF8DDC774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" y="1142"/>
              <a:ext cx="219" cy="106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8628" name="Rectangle 61">
              <a:extLst>
                <a:ext uri="{FF2B5EF4-FFF2-40B4-BE49-F238E27FC236}">
                  <a16:creationId xmlns:a16="http://schemas.microsoft.com/office/drawing/2014/main" id="{5F4248D1-6EA3-9AD5-5E58-C1CB84DE9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816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kumimoji="1" lang="en-US" altLang="zh-CN" sz="2400" b="1" baseline="-25000"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68629" name="Rectangle 62">
              <a:extLst>
                <a:ext uri="{FF2B5EF4-FFF2-40B4-BE49-F238E27FC236}">
                  <a16:creationId xmlns:a16="http://schemas.microsoft.com/office/drawing/2014/main" id="{57BD17A0-AB4F-BD82-90ED-F054DCD11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" y="1524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kumimoji="1" lang="en-US" altLang="zh-CN" sz="2400" b="1" baseline="-25000"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</a:p>
          </p:txBody>
        </p:sp>
        <p:sp>
          <p:nvSpPr>
            <p:cNvPr id="68630" name="Rectangle 63">
              <a:extLst>
                <a:ext uri="{FF2B5EF4-FFF2-40B4-BE49-F238E27FC236}">
                  <a16:creationId xmlns:a16="http://schemas.microsoft.com/office/drawing/2014/main" id="{36B4375B-9576-DF0E-93F7-FAD8EC9F8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0" y="82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kumimoji="1" lang="en-US" altLang="zh-CN" sz="2400" b="1" baseline="-25000">
                  <a:latin typeface="Times New Roman" panose="02020603050405020304" pitchFamily="18" charset="0"/>
                  <a:ea typeface="楷体_GB2312" pitchFamily="49" charset="-122"/>
                </a:rPr>
                <a:t>3</a:t>
              </a:r>
            </a:p>
          </p:txBody>
        </p:sp>
        <p:sp>
          <p:nvSpPr>
            <p:cNvPr id="68631" name="Oval 64">
              <a:extLst>
                <a:ext uri="{FF2B5EF4-FFF2-40B4-BE49-F238E27FC236}">
                  <a16:creationId xmlns:a16="http://schemas.microsoft.com/office/drawing/2014/main" id="{588220EF-8272-6C83-2AA1-13689AD3A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174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8632" name="Oval 65">
              <a:extLst>
                <a:ext uri="{FF2B5EF4-FFF2-40B4-BE49-F238E27FC236}">
                  <a16:creationId xmlns:a16="http://schemas.microsoft.com/office/drawing/2014/main" id="{7159AB95-8D9E-FA3A-C92E-B51264803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1154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6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6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6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86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6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6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86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6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灯片编号占位符 3">
            <a:extLst>
              <a:ext uri="{FF2B5EF4-FFF2-40B4-BE49-F238E27FC236}">
                <a16:creationId xmlns:a16="http://schemas.microsoft.com/office/drawing/2014/main" id="{3B5A41B9-A386-55F9-3C95-4A2A83BF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7EE2D5-47FE-49D1-A029-5AF28B6B800F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pSp>
        <p:nvGrpSpPr>
          <p:cNvPr id="587778" name="Group 2">
            <a:extLst>
              <a:ext uri="{FF2B5EF4-FFF2-40B4-BE49-F238E27FC236}">
                <a16:creationId xmlns:a16="http://schemas.microsoft.com/office/drawing/2014/main" id="{E2907B4F-72A5-460C-58C0-74E2B0FC614C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333375"/>
            <a:ext cx="3289300" cy="609600"/>
            <a:chOff x="192" y="144"/>
            <a:chExt cx="2072" cy="384"/>
          </a:xfrm>
        </p:grpSpPr>
        <p:sp>
          <p:nvSpPr>
            <p:cNvPr id="69698" name="Text Box 3">
              <a:extLst>
                <a:ext uri="{FF2B5EF4-FFF2-40B4-BE49-F238E27FC236}">
                  <a16:creationId xmlns:a16="http://schemas.microsoft.com/office/drawing/2014/main" id="{29C98001-6E40-0EF8-0284-A5A8F92CF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149"/>
              <a:ext cx="181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3</a:t>
              </a: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）</a:t>
              </a:r>
              <a:r>
                <a:rPr kumimoji="1" lang="zh-CN" altLang="en-US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求时间常数</a:t>
              </a:r>
            </a:p>
          </p:txBody>
        </p:sp>
        <p:graphicFrame>
          <p:nvGraphicFramePr>
            <p:cNvPr id="69699" name="Object 4">
              <a:extLst>
                <a:ext uri="{FF2B5EF4-FFF2-40B4-BE49-F238E27FC236}">
                  <a16:creationId xmlns:a16="http://schemas.microsoft.com/office/drawing/2014/main" id="{E442E9E9-429B-1418-9312-F0FFDE4C628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20" y="144"/>
            <a:ext cx="344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0" imgH="18951" progId="Equation.3">
                    <p:embed/>
                  </p:oleObj>
                </mc:Choice>
                <mc:Fallback>
                  <p:oleObj name="公式" r:id="rId3" imgW="0" imgH="18951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144"/>
                          <a:ext cx="344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87781" name="Object 5">
            <a:extLst>
              <a:ext uri="{FF2B5EF4-FFF2-40B4-BE49-F238E27FC236}">
                <a16:creationId xmlns:a16="http://schemas.microsoft.com/office/drawing/2014/main" id="{EA17A370-5853-6872-111B-D0E09D5811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2425" y="4935538"/>
          <a:ext cx="4981575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057156" imgH="285786" progId="Equation.3">
                  <p:embed/>
                </p:oleObj>
              </mc:Choice>
              <mc:Fallback>
                <p:oleObj name="公式" r:id="rId5" imgW="1057156" imgH="28578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425" y="4935538"/>
                        <a:ext cx="4981575" cy="1179512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7782" name="AutoShape 6">
            <a:extLst>
              <a:ext uri="{FF2B5EF4-FFF2-40B4-BE49-F238E27FC236}">
                <a16:creationId xmlns:a16="http://schemas.microsoft.com/office/drawing/2014/main" id="{4521CC26-879D-1828-09CA-0EF7988B9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100" y="2133600"/>
            <a:ext cx="647700" cy="285750"/>
          </a:xfrm>
          <a:prstGeom prst="rightArrow">
            <a:avLst>
              <a:gd name="adj1" fmla="val 50000"/>
              <a:gd name="adj2" fmla="val 56667"/>
            </a:avLst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endParaRPr lang="zh-CN" altLang="en-US" sz="2400"/>
          </a:p>
        </p:txBody>
      </p:sp>
      <p:grpSp>
        <p:nvGrpSpPr>
          <p:cNvPr id="587783" name="Group 7">
            <a:extLst>
              <a:ext uri="{FF2B5EF4-FFF2-40B4-BE49-F238E27FC236}">
                <a16:creationId xmlns:a16="http://schemas.microsoft.com/office/drawing/2014/main" id="{2B884966-ECA3-99F9-396F-9F805D096114}"/>
              </a:ext>
            </a:extLst>
          </p:cNvPr>
          <p:cNvGrpSpPr>
            <a:grpSpLocks/>
          </p:cNvGrpSpPr>
          <p:nvPr/>
        </p:nvGrpSpPr>
        <p:grpSpPr bwMode="auto">
          <a:xfrm>
            <a:off x="0" y="887413"/>
            <a:ext cx="4932363" cy="2770187"/>
            <a:chOff x="264" y="559"/>
            <a:chExt cx="2905" cy="1745"/>
          </a:xfrm>
        </p:grpSpPr>
        <p:sp useBgFill="1">
          <p:nvSpPr>
            <p:cNvPr id="69658" name="Oval 8">
              <a:extLst>
                <a:ext uri="{FF2B5EF4-FFF2-40B4-BE49-F238E27FC236}">
                  <a16:creationId xmlns:a16="http://schemas.microsoft.com/office/drawing/2014/main" id="{6AD0380F-A1D4-CE60-05D3-33C652699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" y="1339"/>
              <a:ext cx="316" cy="381"/>
            </a:xfrm>
            <a:prstGeom prst="ellipse">
              <a:avLst/>
            </a:prstGeom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9659" name="Line 9">
              <a:extLst>
                <a:ext uri="{FF2B5EF4-FFF2-40B4-BE49-F238E27FC236}">
                  <a16:creationId xmlns:a16="http://schemas.microsoft.com/office/drawing/2014/main" id="{3AC4887A-0EB3-40C0-DD65-3920F58BB2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3" y="933"/>
              <a:ext cx="0" cy="40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0" name="Line 10">
              <a:extLst>
                <a:ext uri="{FF2B5EF4-FFF2-40B4-BE49-F238E27FC236}">
                  <a16:creationId xmlns:a16="http://schemas.microsoft.com/office/drawing/2014/main" id="{31B5B902-C87D-600C-2E1B-506FDEFBA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6" y="922"/>
              <a:ext cx="2080" cy="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1" name="Line 11">
              <a:extLst>
                <a:ext uri="{FF2B5EF4-FFF2-40B4-BE49-F238E27FC236}">
                  <a16:creationId xmlns:a16="http://schemas.microsoft.com/office/drawing/2014/main" id="{741C7594-6CFC-4880-C0AD-8A0C38CABD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5" y="2263"/>
              <a:ext cx="206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2" name="Line 12">
              <a:extLst>
                <a:ext uri="{FF2B5EF4-FFF2-40B4-BE49-F238E27FC236}">
                  <a16:creationId xmlns:a16="http://schemas.microsoft.com/office/drawing/2014/main" id="{09006737-2794-3D32-F3D8-DB83E62712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6" y="933"/>
              <a:ext cx="0" cy="4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69663" name="Rectangle 13">
              <a:extLst>
                <a:ext uri="{FF2B5EF4-FFF2-40B4-BE49-F238E27FC236}">
                  <a16:creationId xmlns:a16="http://schemas.microsoft.com/office/drawing/2014/main" id="{0C03925C-638E-6D88-6E49-5899C9F4E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5" y="861"/>
              <a:ext cx="257" cy="122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 sz="28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64" name="Line 14">
              <a:extLst>
                <a:ext uri="{FF2B5EF4-FFF2-40B4-BE49-F238E27FC236}">
                  <a16:creationId xmlns:a16="http://schemas.microsoft.com/office/drawing/2014/main" id="{B438101B-F6A3-BE99-B629-67A66D29B5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2" y="922"/>
              <a:ext cx="0" cy="134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69665" name="Rectangle 15">
              <a:extLst>
                <a:ext uri="{FF2B5EF4-FFF2-40B4-BE49-F238E27FC236}">
                  <a16:creationId xmlns:a16="http://schemas.microsoft.com/office/drawing/2014/main" id="{114F6420-80E5-5E4D-9917-9927FB2BE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" y="1532"/>
              <a:ext cx="103" cy="318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 sz="28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66" name="Line 16">
              <a:extLst>
                <a:ext uri="{FF2B5EF4-FFF2-40B4-BE49-F238E27FC236}">
                  <a16:creationId xmlns:a16="http://schemas.microsoft.com/office/drawing/2014/main" id="{CFAFA86D-F22E-F499-EA0B-182816199F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6" y="1398"/>
              <a:ext cx="171" cy="3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7" name="Line 17">
              <a:extLst>
                <a:ext uri="{FF2B5EF4-FFF2-40B4-BE49-F238E27FC236}">
                  <a16:creationId xmlns:a16="http://schemas.microsoft.com/office/drawing/2014/main" id="{E6E49EF3-C1FA-8FAD-20DD-BAF5FC79DF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1465"/>
              <a:ext cx="214" cy="2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8" name="Text Box 18">
              <a:extLst>
                <a:ext uri="{FF2B5EF4-FFF2-40B4-BE49-F238E27FC236}">
                  <a16:creationId xmlns:a16="http://schemas.microsoft.com/office/drawing/2014/main" id="{F1FB6F14-2E1E-DC02-84B9-B4B95374E1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9" y="1731"/>
              <a:ext cx="3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t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=0</a:t>
              </a:r>
            </a:p>
          </p:txBody>
        </p:sp>
        <p:sp>
          <p:nvSpPr>
            <p:cNvPr id="69669" name="Line 19">
              <a:extLst>
                <a:ext uri="{FF2B5EF4-FFF2-40B4-BE49-F238E27FC236}">
                  <a16:creationId xmlns:a16="http://schemas.microsoft.com/office/drawing/2014/main" id="{0633BF33-C320-8ED3-F892-59956490F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07" y="1718"/>
              <a:ext cx="0" cy="5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70" name="Arc 20">
              <a:extLst>
                <a:ext uri="{FF2B5EF4-FFF2-40B4-BE49-F238E27FC236}">
                  <a16:creationId xmlns:a16="http://schemas.microsoft.com/office/drawing/2014/main" id="{DB44A2D2-B33A-F63C-C7E1-48FC8C614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0" y="1460"/>
              <a:ext cx="75" cy="114"/>
            </a:xfrm>
            <a:custGeom>
              <a:avLst/>
              <a:gdLst>
                <a:gd name="T0" fmla="*/ 0 w 21825"/>
                <a:gd name="T1" fmla="*/ 0 h 43200"/>
                <a:gd name="T2" fmla="*/ 0 w 21825"/>
                <a:gd name="T3" fmla="*/ 0 h 43200"/>
                <a:gd name="T4" fmla="*/ 0 w 21825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825" h="43200" fill="none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</a:path>
                <a:path w="21825" h="43200" stroke="0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  <a:lnTo>
                    <a:pt x="225" y="21600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71" name="Arc 21">
              <a:extLst>
                <a:ext uri="{FF2B5EF4-FFF2-40B4-BE49-F238E27FC236}">
                  <a16:creationId xmlns:a16="http://schemas.microsoft.com/office/drawing/2014/main" id="{7B5FDD31-F930-3CD9-29A4-C06964765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1" y="1583"/>
              <a:ext cx="76" cy="115"/>
            </a:xfrm>
            <a:custGeom>
              <a:avLst/>
              <a:gdLst>
                <a:gd name="T0" fmla="*/ 0 w 21825"/>
                <a:gd name="T1" fmla="*/ 0 h 43200"/>
                <a:gd name="T2" fmla="*/ 0 w 21825"/>
                <a:gd name="T3" fmla="*/ 0 h 43200"/>
                <a:gd name="T4" fmla="*/ 0 w 21825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825" h="43200" fill="none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</a:path>
                <a:path w="21825" h="43200" stroke="0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  <a:lnTo>
                    <a:pt x="225" y="21600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72" name="Arc 22">
              <a:extLst>
                <a:ext uri="{FF2B5EF4-FFF2-40B4-BE49-F238E27FC236}">
                  <a16:creationId xmlns:a16="http://schemas.microsoft.com/office/drawing/2014/main" id="{D08E171A-F0BC-5A79-66D0-9924E90B6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1" y="1698"/>
              <a:ext cx="76" cy="113"/>
            </a:xfrm>
            <a:custGeom>
              <a:avLst/>
              <a:gdLst>
                <a:gd name="T0" fmla="*/ 0 w 21825"/>
                <a:gd name="T1" fmla="*/ 0 h 43200"/>
                <a:gd name="T2" fmla="*/ 0 w 21825"/>
                <a:gd name="T3" fmla="*/ 0 h 43200"/>
                <a:gd name="T4" fmla="*/ 0 w 21825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825" h="43200" fill="none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</a:path>
                <a:path w="21825" h="43200" stroke="0" extrusionOk="0">
                  <a:moveTo>
                    <a:pt x="0" y="1"/>
                  </a:moveTo>
                  <a:cubicBezTo>
                    <a:pt x="74" y="0"/>
                    <a:pt x="149" y="-1"/>
                    <a:pt x="225" y="0"/>
                  </a:cubicBezTo>
                  <a:cubicBezTo>
                    <a:pt x="12154" y="0"/>
                    <a:pt x="21825" y="9670"/>
                    <a:pt x="21825" y="21600"/>
                  </a:cubicBezTo>
                  <a:cubicBezTo>
                    <a:pt x="21825" y="33529"/>
                    <a:pt x="12154" y="43199"/>
                    <a:pt x="225" y="43200"/>
                  </a:cubicBezTo>
                  <a:lnTo>
                    <a:pt x="225" y="21600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73" name="Line 23">
              <a:extLst>
                <a:ext uri="{FF2B5EF4-FFF2-40B4-BE49-F238E27FC236}">
                  <a16:creationId xmlns:a16="http://schemas.microsoft.com/office/drawing/2014/main" id="{27119859-E107-0D6B-C656-0217E7113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41" y="1822"/>
              <a:ext cx="0" cy="4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74" name="Line 24">
              <a:extLst>
                <a:ext uri="{FF2B5EF4-FFF2-40B4-BE49-F238E27FC236}">
                  <a16:creationId xmlns:a16="http://schemas.microsoft.com/office/drawing/2014/main" id="{0F570996-5195-4A73-8AEA-C48B7D053F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3" y="1731"/>
              <a:ext cx="0" cy="5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75" name="Line 25">
              <a:extLst>
                <a:ext uri="{FF2B5EF4-FFF2-40B4-BE49-F238E27FC236}">
                  <a16:creationId xmlns:a16="http://schemas.microsoft.com/office/drawing/2014/main" id="{F8485FDF-9F10-EC53-FDA6-ADE258C613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" y="1532"/>
              <a:ext cx="3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76" name="Line 26">
              <a:extLst>
                <a:ext uri="{FF2B5EF4-FFF2-40B4-BE49-F238E27FC236}">
                  <a16:creationId xmlns:a16="http://schemas.microsoft.com/office/drawing/2014/main" id="{08138E90-3F0F-BB2D-AABD-DEFBA0BF47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7" y="1351"/>
              <a:ext cx="0" cy="40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77" name="Text Box 27">
              <a:extLst>
                <a:ext uri="{FF2B5EF4-FFF2-40B4-BE49-F238E27FC236}">
                  <a16:creationId xmlns:a16="http://schemas.microsoft.com/office/drawing/2014/main" id="{18223F37-BFFB-DC4D-B427-C9837EC402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1746"/>
              <a:ext cx="3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3A</a:t>
              </a:r>
            </a:p>
          </p:txBody>
        </p:sp>
        <p:sp>
          <p:nvSpPr>
            <p:cNvPr id="69678" name="Text Box 28">
              <a:extLst>
                <a:ext uri="{FF2B5EF4-FFF2-40B4-BE49-F238E27FC236}">
                  <a16:creationId xmlns:a16="http://schemas.microsoft.com/office/drawing/2014/main" id="{B698460B-24CD-D7EE-D1E0-1039D9030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7" y="1379"/>
              <a:ext cx="2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L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69679" name="Line 29">
              <a:extLst>
                <a:ext uri="{FF2B5EF4-FFF2-40B4-BE49-F238E27FC236}">
                  <a16:creationId xmlns:a16="http://schemas.microsoft.com/office/drawing/2014/main" id="{099172A8-16B2-105A-F26A-658880A530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1440"/>
              <a:ext cx="0" cy="40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9680" name="Object 30">
              <a:extLst>
                <a:ext uri="{FF2B5EF4-FFF2-40B4-BE49-F238E27FC236}">
                  <a16:creationId xmlns:a16="http://schemas.microsoft.com/office/drawing/2014/main" id="{99BBA3BB-C3A0-277B-6FF0-58AADA13C5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1392"/>
            <a:ext cx="337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77569" imgH="215619" progId="Equation.3">
                    <p:embed/>
                  </p:oleObj>
                </mc:Choice>
                <mc:Fallback>
                  <p:oleObj name="Equation" r:id="rId7" imgW="177569" imgH="215619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1392"/>
                          <a:ext cx="337" cy="4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81" name="Text Box 31">
              <a:extLst>
                <a:ext uri="{FF2B5EF4-FFF2-40B4-BE49-F238E27FC236}">
                  <a16:creationId xmlns:a16="http://schemas.microsoft.com/office/drawing/2014/main" id="{3ED80DC9-2F48-8581-A284-AD12F1156B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9" y="1349"/>
              <a:ext cx="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82" name="Line 32">
              <a:extLst>
                <a:ext uri="{FF2B5EF4-FFF2-40B4-BE49-F238E27FC236}">
                  <a16:creationId xmlns:a16="http://schemas.microsoft.com/office/drawing/2014/main" id="{8F54AFEA-974F-EA60-D687-BD1660DEA0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52" y="923"/>
              <a:ext cx="0" cy="53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69683" name="Rectangle 33">
              <a:extLst>
                <a:ext uri="{FF2B5EF4-FFF2-40B4-BE49-F238E27FC236}">
                  <a16:creationId xmlns:a16="http://schemas.microsoft.com/office/drawing/2014/main" id="{A30FAD4F-3983-E58C-57C4-7CD99F6F3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" y="861"/>
              <a:ext cx="257" cy="122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 sz="28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84" name="Text Box 34">
              <a:extLst>
                <a:ext uri="{FF2B5EF4-FFF2-40B4-BE49-F238E27FC236}">
                  <a16:creationId xmlns:a16="http://schemas.microsoft.com/office/drawing/2014/main" id="{94A6F4A0-3044-59F9-2EAE-288779F20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4" y="1388"/>
              <a:ext cx="3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69685" name="Text Box 35">
              <a:extLst>
                <a:ext uri="{FF2B5EF4-FFF2-40B4-BE49-F238E27FC236}">
                  <a16:creationId xmlns:a16="http://schemas.microsoft.com/office/drawing/2014/main" id="{559A459D-723B-F174-CD67-0E000931C4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7" y="952"/>
              <a:ext cx="3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69686" name="Text Box 36">
              <a:extLst>
                <a:ext uri="{FF2B5EF4-FFF2-40B4-BE49-F238E27FC236}">
                  <a16:creationId xmlns:a16="http://schemas.microsoft.com/office/drawing/2014/main" id="{AC0C3F71-A30F-6F9A-A8FB-1342C9DB38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0" y="961"/>
              <a:ext cx="3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3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69687" name="Text Box 37">
              <a:extLst>
                <a:ext uri="{FF2B5EF4-FFF2-40B4-BE49-F238E27FC236}">
                  <a16:creationId xmlns:a16="http://schemas.microsoft.com/office/drawing/2014/main" id="{DC8E28C2-3C1B-BA6B-3FAF-9370AB451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" y="1608"/>
              <a:ext cx="52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800" b="1" i="1" baseline="-25000">
                  <a:latin typeface="Times New Roman" panose="02020603050405020304" pitchFamily="18" charset="0"/>
                </a:rPr>
                <a:t>S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  <p:sp>
          <p:nvSpPr>
            <p:cNvPr id="69688" name="Text Box 38">
              <a:extLst>
                <a:ext uri="{FF2B5EF4-FFF2-40B4-BE49-F238E27FC236}">
                  <a16:creationId xmlns:a16="http://schemas.microsoft.com/office/drawing/2014/main" id="{B66B3EED-4CAD-5A17-D4E9-83F070F96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0" y="1645"/>
              <a:ext cx="44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800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69689" name="Text Box 39">
              <a:extLst>
                <a:ext uri="{FF2B5EF4-FFF2-40B4-BE49-F238E27FC236}">
                  <a16:creationId xmlns:a16="http://schemas.microsoft.com/office/drawing/2014/main" id="{468D3B4C-B07B-6E70-1C55-EB9D614FEE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0" y="564"/>
              <a:ext cx="4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800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69690" name="Text Box 40">
              <a:extLst>
                <a:ext uri="{FF2B5EF4-FFF2-40B4-BE49-F238E27FC236}">
                  <a16:creationId xmlns:a16="http://schemas.microsoft.com/office/drawing/2014/main" id="{B35DD3C1-97B3-43AA-F331-1977C72707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1" y="559"/>
              <a:ext cx="68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800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69691" name="Text Box 41">
              <a:extLst>
                <a:ext uri="{FF2B5EF4-FFF2-40B4-BE49-F238E27FC236}">
                  <a16:creationId xmlns:a16="http://schemas.microsoft.com/office/drawing/2014/main" id="{06D05022-D15E-A417-6FE4-3850E657B4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2" y="1617"/>
              <a:ext cx="41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1H</a:t>
              </a:r>
            </a:p>
          </p:txBody>
        </p:sp>
        <p:sp>
          <p:nvSpPr>
            <p:cNvPr id="69692" name="Oval 42">
              <a:extLst>
                <a:ext uri="{FF2B5EF4-FFF2-40B4-BE49-F238E27FC236}">
                  <a16:creationId xmlns:a16="http://schemas.microsoft.com/office/drawing/2014/main" id="{6B081397-FDD5-806F-5EED-A87128644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" y="2232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9693" name="Oval 43">
              <a:extLst>
                <a:ext uri="{FF2B5EF4-FFF2-40B4-BE49-F238E27FC236}">
                  <a16:creationId xmlns:a16="http://schemas.microsoft.com/office/drawing/2014/main" id="{14959751-71E6-BAA8-041B-E2183CBDD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" y="2232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9694" name="Oval 44">
              <a:extLst>
                <a:ext uri="{FF2B5EF4-FFF2-40B4-BE49-F238E27FC236}">
                  <a16:creationId xmlns:a16="http://schemas.microsoft.com/office/drawing/2014/main" id="{F76B431A-5131-3E5B-217B-620A15C13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" y="876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9695" name="Oval 45">
              <a:extLst>
                <a:ext uri="{FF2B5EF4-FFF2-40B4-BE49-F238E27FC236}">
                  <a16:creationId xmlns:a16="http://schemas.microsoft.com/office/drawing/2014/main" id="{5EB6B392-B46A-23AE-D15F-DFA1BC27F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876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9696" name="Line 46">
              <a:extLst>
                <a:ext uri="{FF2B5EF4-FFF2-40B4-BE49-F238E27FC236}">
                  <a16:creationId xmlns:a16="http://schemas.microsoft.com/office/drawing/2014/main" id="{58537056-67C9-AA5F-571D-8F1924707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2" y="1056"/>
              <a:ext cx="0" cy="31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9697" name="Object 47">
              <a:extLst>
                <a:ext uri="{FF2B5EF4-FFF2-40B4-BE49-F238E27FC236}">
                  <a16:creationId xmlns:a16="http://schemas.microsoft.com/office/drawing/2014/main" id="{B8B1A403-843D-0C5F-8E33-58C124318D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36" y="912"/>
            <a:ext cx="265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39579" imgH="215713" progId="Equation.3">
                    <p:embed/>
                  </p:oleObj>
                </mc:Choice>
                <mc:Fallback>
                  <p:oleObj name="Equation" r:id="rId9" imgW="139579" imgH="215713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912"/>
                          <a:ext cx="265" cy="4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7824" name="Group 48">
            <a:extLst>
              <a:ext uri="{FF2B5EF4-FFF2-40B4-BE49-F238E27FC236}">
                <a16:creationId xmlns:a16="http://schemas.microsoft.com/office/drawing/2014/main" id="{D2F1CD33-90ED-E649-BC97-4DD22867AEF9}"/>
              </a:ext>
            </a:extLst>
          </p:cNvPr>
          <p:cNvGrpSpPr>
            <a:grpSpLocks/>
          </p:cNvGrpSpPr>
          <p:nvPr/>
        </p:nvGrpSpPr>
        <p:grpSpPr bwMode="auto">
          <a:xfrm>
            <a:off x="5599113" y="1146175"/>
            <a:ext cx="3240087" cy="2473325"/>
            <a:chOff x="3408" y="722"/>
            <a:chExt cx="2041" cy="1558"/>
          </a:xfrm>
        </p:grpSpPr>
        <p:sp>
          <p:nvSpPr>
            <p:cNvPr id="69641" name="Rectangle 49">
              <a:extLst>
                <a:ext uri="{FF2B5EF4-FFF2-40B4-BE49-F238E27FC236}">
                  <a16:creationId xmlns:a16="http://schemas.microsoft.com/office/drawing/2014/main" id="{A59DF16B-2160-E2C9-8BB9-B7A0473FC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744"/>
              <a:ext cx="1440" cy="1536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9642" name="Line 50">
              <a:extLst>
                <a:ext uri="{FF2B5EF4-FFF2-40B4-BE49-F238E27FC236}">
                  <a16:creationId xmlns:a16="http://schemas.microsoft.com/office/drawing/2014/main" id="{8E206A79-3A20-1CBB-7598-687921D992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8" y="1128"/>
              <a:ext cx="14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3" name="Line 51">
              <a:extLst>
                <a:ext uri="{FF2B5EF4-FFF2-40B4-BE49-F238E27FC236}">
                  <a16:creationId xmlns:a16="http://schemas.microsoft.com/office/drawing/2014/main" id="{CE7CF932-A328-C05C-3195-7D08CE3C5A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8" y="2136"/>
              <a:ext cx="14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69644" name="Rectangle 52">
              <a:extLst>
                <a:ext uri="{FF2B5EF4-FFF2-40B4-BE49-F238E27FC236}">
                  <a16:creationId xmlns:a16="http://schemas.microsoft.com/office/drawing/2014/main" id="{49D66516-4A8D-D42D-75AA-4AF255704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6" y="1080"/>
              <a:ext cx="219" cy="106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9645" name="Line 53">
              <a:extLst>
                <a:ext uri="{FF2B5EF4-FFF2-40B4-BE49-F238E27FC236}">
                  <a16:creationId xmlns:a16="http://schemas.microsoft.com/office/drawing/2014/main" id="{9AA6CF9D-F64B-8374-F55A-E14398B33D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6" y="1128"/>
              <a:ext cx="3" cy="100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69646" name="Rectangle 54">
              <a:extLst>
                <a:ext uri="{FF2B5EF4-FFF2-40B4-BE49-F238E27FC236}">
                  <a16:creationId xmlns:a16="http://schemas.microsoft.com/office/drawing/2014/main" id="{657BA779-FFC3-A89D-ADEF-7868A3676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" y="1488"/>
              <a:ext cx="114" cy="219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 sz="28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47" name="Line 55">
              <a:extLst>
                <a:ext uri="{FF2B5EF4-FFF2-40B4-BE49-F238E27FC236}">
                  <a16:creationId xmlns:a16="http://schemas.microsoft.com/office/drawing/2014/main" id="{32EBDA71-D24E-7895-5319-3387290E22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28" y="1128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8" name="Line 56">
              <a:extLst>
                <a:ext uri="{FF2B5EF4-FFF2-40B4-BE49-F238E27FC236}">
                  <a16:creationId xmlns:a16="http://schemas.microsoft.com/office/drawing/2014/main" id="{B7D70EDA-3052-71F4-33F1-58300E4878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0" y="1752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9" name="Line 57">
              <a:extLst>
                <a:ext uri="{FF2B5EF4-FFF2-40B4-BE49-F238E27FC236}">
                  <a16:creationId xmlns:a16="http://schemas.microsoft.com/office/drawing/2014/main" id="{CDDEAC86-FCEF-4EC8-5735-F844EDCE8B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8" y="1128"/>
              <a:ext cx="0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69650" name="Rectangle 58">
              <a:extLst>
                <a:ext uri="{FF2B5EF4-FFF2-40B4-BE49-F238E27FC236}">
                  <a16:creationId xmlns:a16="http://schemas.microsoft.com/office/drawing/2014/main" id="{B0B78E34-F2F4-5A6C-A3BC-46B827E43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6" y="1080"/>
              <a:ext cx="219" cy="106"/>
            </a:xfrm>
            <a:prstGeom prst="rect">
              <a:avLst/>
            </a:prstGeom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9651" name="Text Box 59">
              <a:extLst>
                <a:ext uri="{FF2B5EF4-FFF2-40B4-BE49-F238E27FC236}">
                  <a16:creationId xmlns:a16="http://schemas.microsoft.com/office/drawing/2014/main" id="{A7352DD5-BCE3-FBCA-1C94-6E045ACEC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1488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69652" name="Rectangle 60">
              <a:extLst>
                <a:ext uri="{FF2B5EF4-FFF2-40B4-BE49-F238E27FC236}">
                  <a16:creationId xmlns:a16="http://schemas.microsoft.com/office/drawing/2014/main" id="{06D9697B-7798-5B5D-54C8-5B886D497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9" y="1418"/>
              <a:ext cx="3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9653" name="Rectangle 61">
              <a:extLst>
                <a:ext uri="{FF2B5EF4-FFF2-40B4-BE49-F238E27FC236}">
                  <a16:creationId xmlns:a16="http://schemas.microsoft.com/office/drawing/2014/main" id="{D8F2165C-8766-48BC-983A-D02D596CA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5" y="746"/>
              <a:ext cx="3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9654" name="Rectangle 62">
              <a:extLst>
                <a:ext uri="{FF2B5EF4-FFF2-40B4-BE49-F238E27FC236}">
                  <a16:creationId xmlns:a16="http://schemas.microsoft.com/office/drawing/2014/main" id="{DF3A6D59-6508-2947-3C1F-A2FCCEB04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3" y="722"/>
              <a:ext cx="3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9655" name="Oval 63">
              <a:extLst>
                <a:ext uri="{FF2B5EF4-FFF2-40B4-BE49-F238E27FC236}">
                  <a16:creationId xmlns:a16="http://schemas.microsoft.com/office/drawing/2014/main" id="{1EA9FF83-C322-9D9D-0DFE-928572EF9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3" y="2100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9656" name="Oval 64">
              <a:extLst>
                <a:ext uri="{FF2B5EF4-FFF2-40B4-BE49-F238E27FC236}">
                  <a16:creationId xmlns:a16="http://schemas.microsoft.com/office/drawing/2014/main" id="{BFEB2A11-DD38-BECD-7475-6C102CEC1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3" y="1080"/>
              <a:ext cx="72" cy="7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69657" name="AutoShape 65">
              <a:extLst>
                <a:ext uri="{FF2B5EF4-FFF2-40B4-BE49-F238E27FC236}">
                  <a16:creationId xmlns:a16="http://schemas.microsoft.com/office/drawing/2014/main" id="{AB3B1C15-492C-588B-D740-45C1EA9CFE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896" y="1584"/>
              <a:ext cx="288" cy="144"/>
            </a:xfrm>
            <a:prstGeom prst="notchedRightArrow">
              <a:avLst>
                <a:gd name="adj1" fmla="val 50000"/>
                <a:gd name="adj2" fmla="val 50000"/>
              </a:avLst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 sz="24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587842" name="Object 66">
            <a:extLst>
              <a:ext uri="{FF2B5EF4-FFF2-40B4-BE49-F238E27FC236}">
                <a16:creationId xmlns:a16="http://schemas.microsoft.com/office/drawing/2014/main" id="{D6BD04A2-5D5C-9370-97B9-B84EBB471F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638" y="4038600"/>
          <a:ext cx="757713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1" imgW="1971719" imgH="104611" progId="Equation.3">
                  <p:embed/>
                </p:oleObj>
              </mc:Choice>
              <mc:Fallback>
                <p:oleObj name="公式" r:id="rId11" imgW="1971719" imgH="104611" progId="Equation.3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38" y="4038600"/>
                        <a:ext cx="7577137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7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7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7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87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7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877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78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灯片编号占位符 3">
            <a:extLst>
              <a:ext uri="{FF2B5EF4-FFF2-40B4-BE49-F238E27FC236}">
                <a16:creationId xmlns:a16="http://schemas.microsoft.com/office/drawing/2014/main" id="{5E4B9D39-4D84-F586-F5DE-F037C1AB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8F6F9B-3A99-46D9-850F-74B3506FC48C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pSp>
        <p:nvGrpSpPr>
          <p:cNvPr id="588802" name="Group 2">
            <a:extLst>
              <a:ext uri="{FF2B5EF4-FFF2-40B4-BE49-F238E27FC236}">
                <a16:creationId xmlns:a16="http://schemas.microsoft.com/office/drawing/2014/main" id="{BAB01F22-F2AF-8DF4-46E4-02776F5FC530}"/>
              </a:ext>
            </a:extLst>
          </p:cNvPr>
          <p:cNvGrpSpPr>
            <a:grpSpLocks/>
          </p:cNvGrpSpPr>
          <p:nvPr/>
        </p:nvGrpSpPr>
        <p:grpSpPr bwMode="auto">
          <a:xfrm>
            <a:off x="1979613" y="1196975"/>
            <a:ext cx="3487737" cy="1800225"/>
            <a:chOff x="1248" y="738"/>
            <a:chExt cx="2197" cy="1230"/>
          </a:xfrm>
        </p:grpSpPr>
        <p:graphicFrame>
          <p:nvGraphicFramePr>
            <p:cNvPr id="70668" name="Object 3">
              <a:extLst>
                <a:ext uri="{FF2B5EF4-FFF2-40B4-BE49-F238E27FC236}">
                  <a16:creationId xmlns:a16="http://schemas.microsoft.com/office/drawing/2014/main" id="{DD309058-E9A2-DC0A-7121-996727373A3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21" y="738"/>
            <a:ext cx="1924" cy="4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647532" imgH="95136" progId="Equation.3">
                    <p:embed/>
                  </p:oleObj>
                </mc:Choice>
                <mc:Fallback>
                  <p:oleObj name="公式" r:id="rId2" imgW="647532" imgH="95136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1" y="738"/>
                          <a:ext cx="1924" cy="4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669" name="Object 4">
              <a:extLst>
                <a:ext uri="{FF2B5EF4-FFF2-40B4-BE49-F238E27FC236}">
                  <a16:creationId xmlns:a16="http://schemas.microsoft.com/office/drawing/2014/main" id="{B7954FD6-FA6C-67BC-F36B-CCCF7D9674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18" y="1148"/>
            <a:ext cx="1641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495483" imgH="95136" progId="Equation.3">
                    <p:embed/>
                  </p:oleObj>
                </mc:Choice>
                <mc:Fallback>
                  <p:oleObj name="公式" r:id="rId4" imgW="495483" imgH="95136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8" y="1148"/>
                          <a:ext cx="1641" cy="4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99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670" name="Object 5">
              <a:extLst>
                <a:ext uri="{FF2B5EF4-FFF2-40B4-BE49-F238E27FC236}">
                  <a16:creationId xmlns:a16="http://schemas.microsoft.com/office/drawing/2014/main" id="{8ECD28F9-206A-7004-D371-A99E2D1FF8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51" y="1578"/>
            <a:ext cx="1280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400169" imgH="57233" progId="Equation.3">
                    <p:embed/>
                  </p:oleObj>
                </mc:Choice>
                <mc:Fallback>
                  <p:oleObj name="公式" r:id="rId6" imgW="400169" imgH="57233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51" y="1578"/>
                          <a:ext cx="1280" cy="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99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71" name="AutoShape 6">
              <a:extLst>
                <a:ext uri="{FF2B5EF4-FFF2-40B4-BE49-F238E27FC236}">
                  <a16:creationId xmlns:a16="http://schemas.microsoft.com/office/drawing/2014/main" id="{343585D2-2336-EE2A-5498-66EEE5D95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912"/>
              <a:ext cx="210" cy="959"/>
            </a:xfrm>
            <a:prstGeom prst="leftBrace">
              <a:avLst>
                <a:gd name="adj1" fmla="val 38056"/>
                <a:gd name="adj2" fmla="val 5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588807" name="Object 7">
            <a:extLst>
              <a:ext uri="{FF2B5EF4-FFF2-40B4-BE49-F238E27FC236}">
                <a16:creationId xmlns:a16="http://schemas.microsoft.com/office/drawing/2014/main" id="{6F312FE5-303D-4204-DD39-D45EF58A9A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3141663"/>
          <a:ext cx="775970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019376" imgH="219077" progId="Equation.3">
                  <p:embed/>
                </p:oleObj>
              </mc:Choice>
              <mc:Fallback>
                <p:oleObj name="公式" r:id="rId8" imgW="2019376" imgH="21907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141663"/>
                        <a:ext cx="7759700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8808" name="Group 8">
            <a:extLst>
              <a:ext uri="{FF2B5EF4-FFF2-40B4-BE49-F238E27FC236}">
                <a16:creationId xmlns:a16="http://schemas.microsoft.com/office/drawing/2014/main" id="{9D125149-67DB-A6BD-BB3C-B86ACF3F4128}"/>
              </a:ext>
            </a:extLst>
          </p:cNvPr>
          <p:cNvGrpSpPr>
            <a:grpSpLocks/>
          </p:cNvGrpSpPr>
          <p:nvPr/>
        </p:nvGrpSpPr>
        <p:grpSpPr bwMode="auto">
          <a:xfrm>
            <a:off x="0" y="376238"/>
            <a:ext cx="5576888" cy="749300"/>
            <a:chOff x="46" y="124"/>
            <a:chExt cx="3513" cy="472"/>
          </a:xfrm>
        </p:grpSpPr>
        <p:sp>
          <p:nvSpPr>
            <p:cNvPr id="70664" name="Text Box 9">
              <a:extLst>
                <a:ext uri="{FF2B5EF4-FFF2-40B4-BE49-F238E27FC236}">
                  <a16:creationId xmlns:a16="http://schemas.microsoft.com/office/drawing/2014/main" id="{082A53A4-E39C-49F6-F487-11331B6BA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" y="192"/>
              <a:ext cx="152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（</a:t>
              </a:r>
              <a:r>
                <a:rPr kumimoji="1" lang="en-US" altLang="zh-CN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4</a:t>
              </a:r>
              <a:r>
                <a:rPr kumimoji="1" lang="zh-CN" altLang="en-US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）</a:t>
              </a:r>
              <a:r>
                <a:rPr kumimoji="1" lang="zh-CN" altLang="en-US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求电流</a:t>
              </a:r>
            </a:p>
          </p:txBody>
        </p:sp>
        <p:graphicFrame>
          <p:nvGraphicFramePr>
            <p:cNvPr id="70665" name="Object 10">
              <a:extLst>
                <a:ext uri="{FF2B5EF4-FFF2-40B4-BE49-F238E27FC236}">
                  <a16:creationId xmlns:a16="http://schemas.microsoft.com/office/drawing/2014/main" id="{6B07FB0F-ACE0-8AF8-E012-406A2D418B0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62" y="144"/>
            <a:ext cx="585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209540" imgH="95136" progId="Equation.3">
                    <p:embed/>
                  </p:oleObj>
                </mc:Choice>
                <mc:Fallback>
                  <p:oleObj name="公式" r:id="rId10" imgW="209540" imgH="95136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2" y="144"/>
                          <a:ext cx="585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66" name="Rectangle 11">
              <a:extLst>
                <a:ext uri="{FF2B5EF4-FFF2-40B4-BE49-F238E27FC236}">
                  <a16:creationId xmlns:a16="http://schemas.microsoft.com/office/drawing/2014/main" id="{19ECFB89-025B-2C51-BD45-A1B7FCB68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92"/>
              <a:ext cx="8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及电压</a:t>
              </a:r>
            </a:p>
          </p:txBody>
        </p:sp>
        <p:graphicFrame>
          <p:nvGraphicFramePr>
            <p:cNvPr id="70667" name="Object 12">
              <a:extLst>
                <a:ext uri="{FF2B5EF4-FFF2-40B4-BE49-F238E27FC236}">
                  <a16:creationId xmlns:a16="http://schemas.microsoft.com/office/drawing/2014/main" id="{7124FFCA-088F-9D7A-D92B-890FEACC34D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05" y="124"/>
            <a:ext cx="654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247741" imgH="95136" progId="Equation.3">
                    <p:embed/>
                  </p:oleObj>
                </mc:Choice>
                <mc:Fallback>
                  <p:oleObj name="公式" r:id="rId12" imgW="247741" imgH="95136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5" y="124"/>
                          <a:ext cx="654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88813" name="Object 13">
            <a:extLst>
              <a:ext uri="{FF2B5EF4-FFF2-40B4-BE49-F238E27FC236}">
                <a16:creationId xmlns:a16="http://schemas.microsoft.com/office/drawing/2014/main" id="{54E6798F-1F36-2D6D-8DB6-8D83EEC074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4292600"/>
          <a:ext cx="3719513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904729" imgH="104611" progId="Equation.3">
                  <p:embed/>
                </p:oleObj>
              </mc:Choice>
              <mc:Fallback>
                <p:oleObj name="公式" r:id="rId14" imgW="904729" imgH="104611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292600"/>
                        <a:ext cx="3719513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8814" name="Object 14">
            <a:extLst>
              <a:ext uri="{FF2B5EF4-FFF2-40B4-BE49-F238E27FC236}">
                <a16:creationId xmlns:a16="http://schemas.microsoft.com/office/drawing/2014/main" id="{377572ED-A445-7133-BD6E-A629E00EFC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4995863"/>
          <a:ext cx="220345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485649" imgH="104611" progId="Equation.3">
                  <p:embed/>
                </p:oleObj>
              </mc:Choice>
              <mc:Fallback>
                <p:oleObj name="公式" r:id="rId16" imgW="485649" imgH="10461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995863"/>
                        <a:ext cx="2203450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8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8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8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8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灯片编号占位符 3">
            <a:extLst>
              <a:ext uri="{FF2B5EF4-FFF2-40B4-BE49-F238E27FC236}">
                <a16:creationId xmlns:a16="http://schemas.microsoft.com/office/drawing/2014/main" id="{712B86EE-F87B-C7B5-B148-E88F902E4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D024F5-D92D-4C62-A1F7-913C8D55E5E0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67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aphicFrame>
        <p:nvGraphicFramePr>
          <p:cNvPr id="589826" name="Object 2">
            <a:extLst>
              <a:ext uri="{FF2B5EF4-FFF2-40B4-BE49-F238E27FC236}">
                <a16:creationId xmlns:a16="http://schemas.microsoft.com/office/drawing/2014/main" id="{68184A65-76F5-02A0-2017-C723A22221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404813"/>
          <a:ext cx="7143750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000086" imgH="304737" progId="Equation.3">
                  <p:embed/>
                </p:oleObj>
              </mc:Choice>
              <mc:Fallback>
                <p:oleObj name="公式" r:id="rId2" imgW="2000086" imgH="304737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04813"/>
                        <a:ext cx="7143750" cy="1350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9827" name="Object 3">
            <a:extLst>
              <a:ext uri="{FF2B5EF4-FFF2-40B4-BE49-F238E27FC236}">
                <a16:creationId xmlns:a16="http://schemas.microsoft.com/office/drawing/2014/main" id="{4E16A209-0DE6-30AF-99CF-6042B941D8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1484313"/>
          <a:ext cx="4791075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295442" imgH="219077" progId="Equation.3">
                  <p:embed/>
                </p:oleObj>
              </mc:Choice>
              <mc:Fallback>
                <p:oleObj name="公式" r:id="rId4" imgW="1295442" imgH="21907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484313"/>
                        <a:ext cx="4791075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9828" name="Object 4">
            <a:extLst>
              <a:ext uri="{FF2B5EF4-FFF2-40B4-BE49-F238E27FC236}">
                <a16:creationId xmlns:a16="http://schemas.microsoft.com/office/drawing/2014/main" id="{B7D3481D-5611-9C49-1FB8-D1F467950F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2636838"/>
          <a:ext cx="5262563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38413" imgH="104611" progId="Equation.DSMT4">
                  <p:embed/>
                </p:oleObj>
              </mc:Choice>
              <mc:Fallback>
                <p:oleObj name="Equation" r:id="rId6" imgW="1438413" imgH="104611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636838"/>
                        <a:ext cx="5262563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9829" name="Group 5">
            <a:extLst>
              <a:ext uri="{FF2B5EF4-FFF2-40B4-BE49-F238E27FC236}">
                <a16:creationId xmlns:a16="http://schemas.microsoft.com/office/drawing/2014/main" id="{556185D5-451E-2CDD-9E59-B41C9F6DF884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3716338"/>
            <a:ext cx="3317875" cy="2819400"/>
            <a:chOff x="2880" y="1632"/>
            <a:chExt cx="2090" cy="1776"/>
          </a:xfrm>
        </p:grpSpPr>
        <p:sp>
          <p:nvSpPr>
            <p:cNvPr id="71699" name="Freeform 6">
              <a:extLst>
                <a:ext uri="{FF2B5EF4-FFF2-40B4-BE49-F238E27FC236}">
                  <a16:creationId xmlns:a16="http://schemas.microsoft.com/office/drawing/2014/main" id="{1510118F-A1CA-115D-CC68-D8563902C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" y="2256"/>
              <a:ext cx="1297" cy="768"/>
            </a:xfrm>
            <a:custGeom>
              <a:avLst/>
              <a:gdLst>
                <a:gd name="T0" fmla="*/ 0 w 1200"/>
                <a:gd name="T1" fmla="*/ 24244 h 576"/>
                <a:gd name="T2" fmla="*/ 790 w 1200"/>
                <a:gd name="T3" fmla="*/ 8087 h 576"/>
                <a:gd name="T4" fmla="*/ 3295 w 1200"/>
                <a:gd name="T5" fmla="*/ 0 h 5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00" h="576">
                  <a:moveTo>
                    <a:pt x="0" y="576"/>
                  </a:moveTo>
                  <a:cubicBezTo>
                    <a:pt x="44" y="432"/>
                    <a:pt x="88" y="288"/>
                    <a:pt x="288" y="192"/>
                  </a:cubicBezTo>
                  <a:cubicBezTo>
                    <a:pt x="488" y="96"/>
                    <a:pt x="844" y="48"/>
                    <a:pt x="1200" y="0"/>
                  </a:cubicBezTo>
                </a:path>
              </a:pathLst>
            </a:custGeom>
            <a:noFill/>
            <a:ln w="57150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1700" name="Group 7">
              <a:extLst>
                <a:ext uri="{FF2B5EF4-FFF2-40B4-BE49-F238E27FC236}">
                  <a16:creationId xmlns:a16="http://schemas.microsoft.com/office/drawing/2014/main" id="{449258A1-2307-579A-485F-D6625EE4F3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2847"/>
              <a:ext cx="1249" cy="372"/>
              <a:chOff x="1585" y="3279"/>
              <a:chExt cx="1249" cy="372"/>
            </a:xfrm>
          </p:grpSpPr>
          <p:sp>
            <p:nvSpPr>
              <p:cNvPr id="71708" name="Text Box 8">
                <a:extLst>
                  <a:ext uri="{FF2B5EF4-FFF2-40B4-BE49-F238E27FC236}">
                    <a16:creationId xmlns:a16="http://schemas.microsoft.com/office/drawing/2014/main" id="{D692F3C5-1547-CA6A-8C5F-F3D8221411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6" y="3363"/>
                <a:ext cx="6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初始值</a:t>
                </a:r>
              </a:p>
            </p:txBody>
          </p:sp>
          <p:sp>
            <p:nvSpPr>
              <p:cNvPr id="71709" name="Text Box 9">
                <a:extLst>
                  <a:ext uri="{FF2B5EF4-FFF2-40B4-BE49-F238E27FC236}">
                    <a16:creationId xmlns:a16="http://schemas.microsoft.com/office/drawing/2014/main" id="{C6F652C5-6098-03C2-98D4-3CD06A31B9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5" y="3279"/>
                <a:ext cx="475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1" lang="en-US" altLang="zh-CN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-</a:t>
                </a:r>
                <a:r>
                  <a:rPr kumimoji="1" lang="en-US" altLang="zh-CN" sz="28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4V</a:t>
                </a:r>
                <a:endPara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71701" name="Text Box 10">
              <a:extLst>
                <a:ext uri="{FF2B5EF4-FFF2-40B4-BE49-F238E27FC236}">
                  <a16:creationId xmlns:a16="http://schemas.microsoft.com/office/drawing/2014/main" id="{947B2798-E422-B51A-82BF-6D2BA4A474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5" y="1684"/>
              <a:ext cx="1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71702" name="Line 11">
              <a:extLst>
                <a:ext uri="{FF2B5EF4-FFF2-40B4-BE49-F238E27FC236}">
                  <a16:creationId xmlns:a16="http://schemas.microsoft.com/office/drawing/2014/main" id="{B65FFB5F-1F45-E211-8E35-4FB6E3D993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0" y="2232"/>
              <a:ext cx="15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3" name="Line 12">
              <a:extLst>
                <a:ext uri="{FF2B5EF4-FFF2-40B4-BE49-F238E27FC236}">
                  <a16:creationId xmlns:a16="http://schemas.microsoft.com/office/drawing/2014/main" id="{11FC1728-5CA9-2107-A0AB-927059B8B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2" y="1740"/>
              <a:ext cx="0" cy="16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4" name="Text Box 13">
              <a:extLst>
                <a:ext uri="{FF2B5EF4-FFF2-40B4-BE49-F238E27FC236}">
                  <a16:creationId xmlns:a16="http://schemas.microsoft.com/office/drawing/2014/main" id="{30435BA8-F075-B78B-7149-D0DC37FEB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160"/>
              <a:ext cx="2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t</a:t>
              </a:r>
              <a:endParaRPr kumimoji="1" lang="en-US" altLang="zh-CN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1705" name="Object 14">
              <a:extLst>
                <a:ext uri="{FF2B5EF4-FFF2-40B4-BE49-F238E27FC236}">
                  <a16:creationId xmlns:a16="http://schemas.microsoft.com/office/drawing/2014/main" id="{6CB92E71-FE16-1F30-9B57-F76C14B6C2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07" y="1632"/>
            <a:ext cx="315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77569" imgH="215619" progId="Equation.3">
                    <p:embed/>
                  </p:oleObj>
                </mc:Choice>
                <mc:Fallback>
                  <p:oleObj name="公式" r:id="rId8" imgW="177569" imgH="215619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7" y="1632"/>
                          <a:ext cx="315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06" name="Text Box 15">
              <a:extLst>
                <a:ext uri="{FF2B5EF4-FFF2-40B4-BE49-F238E27FC236}">
                  <a16:creationId xmlns:a16="http://schemas.microsoft.com/office/drawing/2014/main" id="{E38FE790-C62B-277B-2CAD-A41AA56CB7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1920"/>
              <a:ext cx="6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稳态值</a:t>
              </a:r>
            </a:p>
          </p:txBody>
        </p:sp>
        <p:sp>
          <p:nvSpPr>
            <p:cNvPr id="71707" name="Text Box 16">
              <a:extLst>
                <a:ext uri="{FF2B5EF4-FFF2-40B4-BE49-F238E27FC236}">
                  <a16:creationId xmlns:a16="http://schemas.microsoft.com/office/drawing/2014/main" id="{52456318-F3B3-9FBE-F610-7C1A514A34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5" y="214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589841" name="Text Box 17">
            <a:extLst>
              <a:ext uri="{FF2B5EF4-FFF2-40B4-BE49-F238E27FC236}">
                <a16:creationId xmlns:a16="http://schemas.microsoft.com/office/drawing/2014/main" id="{8BB56681-6B27-183D-1F6E-1C20DD0AC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284538"/>
            <a:ext cx="83359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5</a:t>
            </a:r>
            <a:r>
              <a:rPr kumimoji="1"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）  </a:t>
            </a:r>
            <a:r>
              <a:rPr kumimoji="1"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画过渡过程曲线</a:t>
            </a:r>
            <a:r>
              <a:rPr kumimoji="1"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kumimoji="1" lang="zh-CN" altLang="en-US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由初始值</a:t>
            </a:r>
            <a:r>
              <a:rPr kumimoji="1" lang="zh-CN" altLang="en-US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稳态值</a:t>
            </a:r>
            <a:r>
              <a:rPr kumimoji="1" lang="zh-CN" altLang="en-US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endParaRPr kumimoji="1" lang="zh-CN" altLang="en-US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89842" name="Group 18">
            <a:extLst>
              <a:ext uri="{FF2B5EF4-FFF2-40B4-BE49-F238E27FC236}">
                <a16:creationId xmlns:a16="http://schemas.microsoft.com/office/drawing/2014/main" id="{663BD6BD-D4DA-A247-D3D0-B55CBB0C96B6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3644900"/>
            <a:ext cx="4156075" cy="2598738"/>
            <a:chOff x="288" y="706"/>
            <a:chExt cx="2618" cy="1637"/>
          </a:xfrm>
        </p:grpSpPr>
        <p:sp>
          <p:nvSpPr>
            <p:cNvPr id="71689" name="Freeform 19">
              <a:extLst>
                <a:ext uri="{FF2B5EF4-FFF2-40B4-BE49-F238E27FC236}">
                  <a16:creationId xmlns:a16="http://schemas.microsoft.com/office/drawing/2014/main" id="{3155330C-4001-8571-79C5-9825AA18E8B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056" y="1344"/>
              <a:ext cx="1200" cy="672"/>
            </a:xfrm>
            <a:custGeom>
              <a:avLst/>
              <a:gdLst>
                <a:gd name="T0" fmla="*/ 0 w 1200"/>
                <a:gd name="T1" fmla="*/ 4278 h 576"/>
                <a:gd name="T2" fmla="*/ 288 w 1200"/>
                <a:gd name="T3" fmla="*/ 1426 h 576"/>
                <a:gd name="T4" fmla="*/ 1200 w 1200"/>
                <a:gd name="T5" fmla="*/ 0 h 5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00" h="576">
                  <a:moveTo>
                    <a:pt x="0" y="576"/>
                  </a:moveTo>
                  <a:cubicBezTo>
                    <a:pt x="44" y="432"/>
                    <a:pt x="88" y="288"/>
                    <a:pt x="288" y="192"/>
                  </a:cubicBezTo>
                  <a:cubicBezTo>
                    <a:pt x="488" y="96"/>
                    <a:pt x="844" y="48"/>
                    <a:pt x="1200" y="0"/>
                  </a:cubicBezTo>
                </a:path>
              </a:pathLst>
            </a:custGeom>
            <a:noFill/>
            <a:ln w="57150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0" name="Text Box 20">
              <a:extLst>
                <a:ext uri="{FF2B5EF4-FFF2-40B4-BE49-F238E27FC236}">
                  <a16:creationId xmlns:a16="http://schemas.microsoft.com/office/drawing/2014/main" id="{333A33A2-EF8F-711D-E8CC-1F6A682DAB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960"/>
              <a:ext cx="6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初始值</a:t>
              </a:r>
            </a:p>
          </p:txBody>
        </p:sp>
        <p:sp>
          <p:nvSpPr>
            <p:cNvPr id="71691" name="Text Box 21">
              <a:extLst>
                <a:ext uri="{FF2B5EF4-FFF2-40B4-BE49-F238E27FC236}">
                  <a16:creationId xmlns:a16="http://schemas.microsoft.com/office/drawing/2014/main" id="{2B4A695D-9522-90D4-12A3-8CF2023BA3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200"/>
              <a:ext cx="39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8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2A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692" name="Text Box 22">
              <a:extLst>
                <a:ext uri="{FF2B5EF4-FFF2-40B4-BE49-F238E27FC236}">
                  <a16:creationId xmlns:a16="http://schemas.microsoft.com/office/drawing/2014/main" id="{EAD99A69-90F1-3F71-2A1A-CAFF25A4A2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5" y="706"/>
              <a:ext cx="1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kumimoji="1" lang="zh-CN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71693" name="Line 23">
              <a:extLst>
                <a:ext uri="{FF2B5EF4-FFF2-40B4-BE49-F238E27FC236}">
                  <a16:creationId xmlns:a16="http://schemas.microsoft.com/office/drawing/2014/main" id="{4D889C6E-B1D3-E236-8042-CC5A84D1C8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2064"/>
              <a:ext cx="17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4" name="Line 24">
              <a:extLst>
                <a:ext uri="{FF2B5EF4-FFF2-40B4-BE49-F238E27FC236}">
                  <a16:creationId xmlns:a16="http://schemas.microsoft.com/office/drawing/2014/main" id="{C14A0277-4FC6-EA86-BBE2-C16F8072E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7" y="1022"/>
              <a:ext cx="0" cy="12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5" name="Text Box 25">
              <a:extLst>
                <a:ext uri="{FF2B5EF4-FFF2-40B4-BE49-F238E27FC236}">
                  <a16:creationId xmlns:a16="http://schemas.microsoft.com/office/drawing/2014/main" id="{75CCC6AA-58CD-670E-83E6-F5239729D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2016"/>
              <a:ext cx="25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t</a:t>
              </a:r>
              <a:endParaRPr kumimoji="1" lang="en-US" altLang="zh-CN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1696" name="Object 26">
              <a:extLst>
                <a:ext uri="{FF2B5EF4-FFF2-40B4-BE49-F238E27FC236}">
                  <a16:creationId xmlns:a16="http://schemas.microsoft.com/office/drawing/2014/main" id="{BE5FDF5A-A94F-F223-C4DC-A647E3FEE9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98" y="768"/>
            <a:ext cx="278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39579" imgH="215713" progId="Equation.3">
                    <p:embed/>
                  </p:oleObj>
                </mc:Choice>
                <mc:Fallback>
                  <p:oleObj name="Equation" r:id="rId10" imgW="139579" imgH="215713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8" y="768"/>
                          <a:ext cx="278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697" name="Text Box 27">
              <a:extLst>
                <a:ext uri="{FF2B5EF4-FFF2-40B4-BE49-F238E27FC236}">
                  <a16:creationId xmlns:a16="http://schemas.microsoft.com/office/drawing/2014/main" id="{2EA8C433-2732-ABBD-FE19-5FC3267B06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1680"/>
              <a:ext cx="6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稳态值</a:t>
              </a:r>
            </a:p>
          </p:txBody>
        </p:sp>
        <p:sp>
          <p:nvSpPr>
            <p:cNvPr id="71698" name="Text Box 28">
              <a:extLst>
                <a:ext uri="{FF2B5EF4-FFF2-40B4-BE49-F238E27FC236}">
                  <a16:creationId xmlns:a16="http://schemas.microsoft.com/office/drawing/2014/main" id="{7CCDEBBE-4566-061B-1A33-400A5B005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192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o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89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89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89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9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9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89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841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灯片编号占位符 1">
            <a:extLst>
              <a:ext uri="{FF2B5EF4-FFF2-40B4-BE49-F238E27FC236}">
                <a16:creationId xmlns:a16="http://schemas.microsoft.com/office/drawing/2014/main" id="{C861F2FB-8F87-5302-88C8-505E6D10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4C2387-884B-44FD-99FA-D46FF9277C41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68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pic>
        <p:nvPicPr>
          <p:cNvPr id="72707" name="Picture 2">
            <a:extLst>
              <a:ext uri="{FF2B5EF4-FFF2-40B4-BE49-F238E27FC236}">
                <a16:creationId xmlns:a16="http://schemas.microsoft.com/office/drawing/2014/main" id="{B2472A4F-5E4F-AB78-A575-777A8688D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-19050"/>
            <a:ext cx="7092950" cy="683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灯片编号占位符 3">
            <a:extLst>
              <a:ext uri="{FF2B5EF4-FFF2-40B4-BE49-F238E27FC236}">
                <a16:creationId xmlns:a16="http://schemas.microsoft.com/office/drawing/2014/main" id="{59B681EA-9BF6-6D75-5506-1758A0C3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6643D79-D03E-4C32-990E-7B8FB6050FE0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69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73731" name="Text Box 2">
            <a:extLst>
              <a:ext uri="{FF2B5EF4-FFF2-40B4-BE49-F238E27FC236}">
                <a16:creationId xmlns:a16="http://schemas.microsoft.com/office/drawing/2014/main" id="{E3919E21-B357-5704-A251-951D9F95E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1628775"/>
            <a:ext cx="4464050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80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第 </a:t>
            </a:r>
            <a:r>
              <a:rPr kumimoji="1" lang="en-US" altLang="zh-CN" sz="80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2 </a:t>
            </a:r>
            <a:r>
              <a:rPr kumimoji="1" lang="zh-CN" altLang="en-US" sz="80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章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6000" b="1">
                <a:solidFill>
                  <a:srgbClr val="0066FF"/>
                </a:solidFill>
                <a:latin typeface="Times New Roman" panose="02020603050405020304" pitchFamily="18" charset="0"/>
                <a:ea typeface="楷体_GB2312" pitchFamily="49" charset="-122"/>
              </a:rPr>
              <a:t>结束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kumimoji="1" lang="en-US" altLang="zh-CN" sz="4800" b="1">
              <a:solidFill>
                <a:srgbClr val="FF33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1">
            <a:extLst>
              <a:ext uri="{FF2B5EF4-FFF2-40B4-BE49-F238E27FC236}">
                <a16:creationId xmlns:a16="http://schemas.microsoft.com/office/drawing/2014/main" id="{4ABC0205-6B0B-A4BA-87DE-2E97E4165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DE9DB9C-C297-4634-AC11-BBE03208EFB4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A9C1FFF0-0A3C-CB4A-9711-D302DB82457F}"/>
              </a:ext>
            </a:extLst>
          </p:cNvPr>
          <p:cNvGrpSpPr>
            <a:grpSpLocks/>
          </p:cNvGrpSpPr>
          <p:nvPr/>
        </p:nvGrpSpPr>
        <p:grpSpPr bwMode="auto">
          <a:xfrm>
            <a:off x="207963" y="679450"/>
            <a:ext cx="8713787" cy="1296988"/>
            <a:chOff x="271" y="1298"/>
            <a:chExt cx="5489" cy="817"/>
          </a:xfrm>
        </p:grpSpPr>
        <p:sp>
          <p:nvSpPr>
            <p:cNvPr id="10261" name="Text Box 44">
              <a:extLst>
                <a:ext uri="{FF2B5EF4-FFF2-40B4-BE49-F238E27FC236}">
                  <a16:creationId xmlns:a16="http://schemas.microsoft.com/office/drawing/2014/main" id="{02E41B28-0390-D7B2-19CD-AAF627A46E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" y="1387"/>
              <a:ext cx="409" cy="41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kumimoji="1" lang="zh-CN" altLang="en-US" sz="3600" b="1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例</a:t>
              </a:r>
              <a:endParaRPr kumimoji="1" lang="zh-CN" altLang="en-US" sz="3600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0262" name="Text Box 45">
              <a:extLst>
                <a:ext uri="{FF2B5EF4-FFF2-40B4-BE49-F238E27FC236}">
                  <a16:creationId xmlns:a16="http://schemas.microsoft.com/office/drawing/2014/main" id="{203B1B88-03B5-1DB8-6491-CE62727718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" y="1597"/>
              <a:ext cx="4604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solidFill>
                    <a:schemeClr val="accent2"/>
                  </a:solidFill>
                  <a:latin typeface="楷体_GB2312" pitchFamily="49" charset="-122"/>
                  <a:ea typeface="楷体_GB2312" pitchFamily="49" charset="-122"/>
                </a:rPr>
                <a:t>求</a:t>
              </a:r>
              <a:r>
                <a:rPr kumimoji="1" lang="en-US" altLang="zh-CN" sz="2400" b="1">
                  <a:solidFill>
                    <a:schemeClr val="accent2"/>
                  </a:solidFill>
                  <a:latin typeface="楷体_GB2312" pitchFamily="49" charset="-122"/>
                  <a:ea typeface="楷体_GB2312" pitchFamily="49" charset="-122"/>
                </a:rPr>
                <a:t>:</a:t>
              </a:r>
              <a:r>
                <a:rPr kumimoji="1" lang="zh-CN" altLang="en-US" sz="2400" b="1">
                  <a:solidFill>
                    <a:schemeClr val="accent2"/>
                  </a:solidFill>
                  <a:latin typeface="楷体_GB2312" pitchFamily="49" charset="-122"/>
                  <a:ea typeface="楷体_GB2312" pitchFamily="49" charset="-122"/>
                </a:rPr>
                <a:t>（</a:t>
              </a:r>
              <a:r>
                <a:rPr kumimoji="1" lang="en-US" altLang="zh-CN" sz="2400" b="1">
                  <a:solidFill>
                    <a:schemeClr val="accent2"/>
                  </a:solidFill>
                  <a:latin typeface="楷体_GB2312" pitchFamily="49" charset="-122"/>
                  <a:ea typeface="楷体_GB2312" pitchFamily="49" charset="-122"/>
                </a:rPr>
                <a:t>1</a:t>
              </a:r>
              <a:r>
                <a:rPr kumimoji="1" lang="zh-CN" altLang="en-US" sz="2400" b="1">
                  <a:solidFill>
                    <a:schemeClr val="accent2"/>
                  </a:solidFill>
                  <a:latin typeface="楷体_GB2312" pitchFamily="49" charset="-122"/>
                  <a:ea typeface="楷体_GB2312" pitchFamily="49" charset="-122"/>
                </a:rPr>
                <a:t>）</a:t>
              </a:r>
              <a:r>
                <a:rPr kumimoji="1"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>
                  <a:solidFill>
                    <a:schemeClr val="accent2"/>
                  </a:solidFill>
                </a:rPr>
                <a:t>(</a:t>
              </a:r>
              <a:r>
                <a:rPr kumimoji="1" lang="en-US" altLang="zh-CN" sz="2400" b="1" i="1">
                  <a:solidFill>
                    <a:schemeClr val="accent2"/>
                  </a:solidFill>
                </a:rPr>
                <a:t>t</a:t>
              </a:r>
              <a:r>
                <a:rPr kumimoji="1" lang="en-US" altLang="zh-CN" sz="2400" b="1">
                  <a:solidFill>
                    <a:schemeClr val="accent2"/>
                  </a:solidFill>
                </a:rPr>
                <a:t>)</a:t>
              </a:r>
              <a:r>
                <a:rPr kumimoji="1" lang="en-US" altLang="zh-CN" sz="2400"/>
                <a:t> </a:t>
              </a:r>
              <a:r>
                <a:rPr kumimoji="1" lang="zh-CN" altLang="en-US" sz="2400" b="1">
                  <a:solidFill>
                    <a:schemeClr val="accent2"/>
                  </a:solidFill>
                  <a:ea typeface="楷体_GB2312" pitchFamily="49" charset="-122"/>
                </a:rPr>
                <a:t>并指出电流的实际方向。（</a:t>
              </a:r>
              <a:r>
                <a:rPr kumimoji="1" lang="en-US" altLang="zh-CN" sz="2400" b="1">
                  <a:solidFill>
                    <a:schemeClr val="accent2"/>
                  </a:solidFill>
                  <a:ea typeface="楷体_GB2312" pitchFamily="49" charset="-122"/>
                </a:rPr>
                <a:t>2</a:t>
              </a:r>
              <a:r>
                <a:rPr kumimoji="1" lang="zh-CN" altLang="en-US" sz="2400" b="1">
                  <a:solidFill>
                    <a:schemeClr val="accent2"/>
                  </a:solidFill>
                  <a:ea typeface="楷体_GB2312" pitchFamily="49" charset="-122"/>
                </a:rPr>
                <a:t>）电容在放出能量，还是在吸收能量？</a:t>
              </a:r>
            </a:p>
          </p:txBody>
        </p:sp>
        <p:sp>
          <p:nvSpPr>
            <p:cNvPr id="10263" name="Text Box 46">
              <a:extLst>
                <a:ext uri="{FF2B5EF4-FFF2-40B4-BE49-F238E27FC236}">
                  <a16:creationId xmlns:a16="http://schemas.microsoft.com/office/drawing/2014/main" id="{DCAE48AC-0104-01F1-2128-50B872D2B9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" y="1339"/>
              <a:ext cx="3311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5000"/>
                </a:lnSpc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电容元件的电路中，已知</a:t>
              </a: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:  </a:t>
              </a:r>
              <a:r>
                <a:rPr kumimoji="1"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=8μF </a:t>
              </a:r>
              <a:r>
                <a:rPr kumimoji="1"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，</a:t>
              </a:r>
              <a:endParaRPr kumimoji="1" lang="zh-CN" altLang="en-US" sz="2400" b="1">
                <a:solidFill>
                  <a:schemeClr val="accent2"/>
                </a:solidFill>
                <a:latin typeface="宋体" panose="02010600030101010101" pitchFamily="2" charset="-122"/>
                <a:ea typeface="楷体_GB2312" pitchFamily="49" charset="-122"/>
              </a:endParaRPr>
            </a:p>
          </p:txBody>
        </p:sp>
        <p:graphicFrame>
          <p:nvGraphicFramePr>
            <p:cNvPr id="10264" name="Object 48">
              <a:extLst>
                <a:ext uri="{FF2B5EF4-FFF2-40B4-BE49-F238E27FC236}">
                  <a16:creationId xmlns:a16="http://schemas.microsoft.com/office/drawing/2014/main" id="{4B61ECB7-D247-B86F-6DB0-0E023094194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86" y="1298"/>
            <a:ext cx="1874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819249" imgH="76184" progId="Equation.3">
                    <p:embed/>
                  </p:oleObj>
                </mc:Choice>
                <mc:Fallback>
                  <p:oleObj name="公式" r:id="rId2" imgW="819249" imgH="76184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6" y="1298"/>
                          <a:ext cx="1874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52">
            <a:extLst>
              <a:ext uri="{FF2B5EF4-FFF2-40B4-BE49-F238E27FC236}">
                <a16:creationId xmlns:a16="http://schemas.microsoft.com/office/drawing/2014/main" id="{7BFD486E-630A-6163-231D-B00C8A1AAF33}"/>
              </a:ext>
            </a:extLst>
          </p:cNvPr>
          <p:cNvGrpSpPr>
            <a:grpSpLocks/>
          </p:cNvGrpSpPr>
          <p:nvPr/>
        </p:nvGrpSpPr>
        <p:grpSpPr bwMode="auto">
          <a:xfrm>
            <a:off x="6122988" y="3173413"/>
            <a:ext cx="2303462" cy="1300162"/>
            <a:chOff x="3878" y="1842"/>
            <a:chExt cx="1451" cy="819"/>
          </a:xfrm>
        </p:grpSpPr>
        <p:grpSp>
          <p:nvGrpSpPr>
            <p:cNvPr id="10249" name="Group 51">
              <a:extLst>
                <a:ext uri="{FF2B5EF4-FFF2-40B4-BE49-F238E27FC236}">
                  <a16:creationId xmlns:a16="http://schemas.microsoft.com/office/drawing/2014/main" id="{D4FCDE26-4E32-84BC-0F46-2E0FC3859B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6" y="2021"/>
              <a:ext cx="108" cy="311"/>
              <a:chOff x="4586" y="1979"/>
              <a:chExt cx="154" cy="401"/>
            </a:xfrm>
          </p:grpSpPr>
          <p:sp>
            <p:nvSpPr>
              <p:cNvPr id="10259" name="Line 31">
                <a:extLst>
                  <a:ext uri="{FF2B5EF4-FFF2-40B4-BE49-F238E27FC236}">
                    <a16:creationId xmlns:a16="http://schemas.microsoft.com/office/drawing/2014/main" id="{4EF009FC-A87E-6258-3F0A-EC06A50300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388" y="2182"/>
                <a:ext cx="396" cy="0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60" name="Line 32">
                <a:extLst>
                  <a:ext uri="{FF2B5EF4-FFF2-40B4-BE49-F238E27FC236}">
                    <a16:creationId xmlns:a16="http://schemas.microsoft.com/office/drawing/2014/main" id="{35890DC4-F994-3D88-99A7-05D2E3E27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542" y="2177"/>
                <a:ext cx="396" cy="0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50" name="Line 33">
              <a:extLst>
                <a:ext uri="{FF2B5EF4-FFF2-40B4-BE49-F238E27FC236}">
                  <a16:creationId xmlns:a16="http://schemas.microsoft.com/office/drawing/2014/main" id="{42BE8B0D-83B9-1086-C294-235D9D33CF8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255" y="1850"/>
              <a:ext cx="0" cy="663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1" name="Line 34">
              <a:extLst>
                <a:ext uri="{FF2B5EF4-FFF2-40B4-BE49-F238E27FC236}">
                  <a16:creationId xmlns:a16="http://schemas.microsoft.com/office/drawing/2014/main" id="{A59BFB4E-2761-18CB-5B36-8F8BDEC9B0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4962" y="1914"/>
              <a:ext cx="0" cy="535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2" name="Text Box 35">
              <a:extLst>
                <a:ext uri="{FF2B5EF4-FFF2-40B4-BE49-F238E27FC236}">
                  <a16:creationId xmlns:a16="http://schemas.microsoft.com/office/drawing/2014/main" id="{88D41DC5-2797-D70A-A968-1823531B93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2" y="2296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b="1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endPara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0253" name="Text Box 36">
              <a:extLst>
                <a:ext uri="{FF2B5EF4-FFF2-40B4-BE49-F238E27FC236}">
                  <a16:creationId xmlns:a16="http://schemas.microsoft.com/office/drawing/2014/main" id="{DC05FC3A-C964-1C00-0ADB-CA47A718DD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" y="2140"/>
              <a:ext cx="187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b="1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i</a:t>
              </a:r>
              <a:endPara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0254" name="Line 37">
              <a:extLst>
                <a:ext uri="{FF2B5EF4-FFF2-40B4-BE49-F238E27FC236}">
                  <a16:creationId xmlns:a16="http://schemas.microsoft.com/office/drawing/2014/main" id="{94AF2CAE-2272-0F01-5D8E-AF1ADA00D4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673" y="2019"/>
              <a:ext cx="0" cy="7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5" name="Line 38">
              <a:extLst>
                <a:ext uri="{FF2B5EF4-FFF2-40B4-BE49-F238E27FC236}">
                  <a16:creationId xmlns:a16="http://schemas.microsoft.com/office/drawing/2014/main" id="{250464B3-4731-EC55-2771-C518DC7EF00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4212" y="2059"/>
              <a:ext cx="0" cy="24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6" name="Text Box 39">
              <a:extLst>
                <a:ext uri="{FF2B5EF4-FFF2-40B4-BE49-F238E27FC236}">
                  <a16:creationId xmlns:a16="http://schemas.microsoft.com/office/drawing/2014/main" id="{49ACE37A-CA79-5636-7C59-EE9CFA6BD1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842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C</a:t>
              </a:r>
            </a:p>
          </p:txBody>
        </p:sp>
        <p:sp>
          <p:nvSpPr>
            <p:cNvPr id="10257" name="Oval 40">
              <a:extLst>
                <a:ext uri="{FF2B5EF4-FFF2-40B4-BE49-F238E27FC236}">
                  <a16:creationId xmlns:a16="http://schemas.microsoft.com/office/drawing/2014/main" id="{2A51FFCE-A736-8BAA-9655-44BF627F0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2149"/>
              <a:ext cx="82" cy="75"/>
            </a:xfrm>
            <a:prstGeom prst="ellipse">
              <a:avLst/>
            </a:prstGeom>
            <a:noFill/>
            <a:ln w="3175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  <p:sp>
          <p:nvSpPr>
            <p:cNvPr id="10258" name="Oval 41">
              <a:extLst>
                <a:ext uri="{FF2B5EF4-FFF2-40B4-BE49-F238E27FC236}">
                  <a16:creationId xmlns:a16="http://schemas.microsoft.com/office/drawing/2014/main" id="{92043282-CC14-678D-E461-55506868D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7" y="2141"/>
              <a:ext cx="82" cy="75"/>
            </a:xfrm>
            <a:prstGeom prst="ellipse">
              <a:avLst/>
            </a:prstGeom>
            <a:noFill/>
            <a:ln w="3175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bg1"/>
                </a:buClr>
              </a:pPr>
              <a:endParaRPr lang="zh-CN" altLang="en-US" sz="2400"/>
            </a:p>
          </p:txBody>
        </p:sp>
      </p:grpSp>
      <p:graphicFrame>
        <p:nvGraphicFramePr>
          <p:cNvPr id="21" name="Object 47">
            <a:extLst>
              <a:ext uri="{FF2B5EF4-FFF2-40B4-BE49-F238E27FC236}">
                <a16:creationId xmlns:a16="http://schemas.microsoft.com/office/drawing/2014/main" id="{0A39893C-9D00-DE50-DA08-3D1D9C3821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1375" y="2209800"/>
          <a:ext cx="6432550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905150" imgH="485911" progId="Equation.3">
                  <p:embed/>
                </p:oleObj>
              </mc:Choice>
              <mc:Fallback>
                <p:oleObj name="公式" r:id="rId4" imgW="1905150" imgH="485911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375" y="2209800"/>
                        <a:ext cx="6432550" cy="143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49">
            <a:extLst>
              <a:ext uri="{FF2B5EF4-FFF2-40B4-BE49-F238E27FC236}">
                <a16:creationId xmlns:a16="http://schemas.microsoft.com/office/drawing/2014/main" id="{F1DE4C7A-6B75-8A0E-88B1-7D3CD068F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" y="1687513"/>
            <a:ext cx="10795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23" name="Rectangle 54">
            <a:extLst>
              <a:ext uri="{FF2B5EF4-FFF2-40B4-BE49-F238E27FC236}">
                <a16:creationId xmlns:a16="http://schemas.microsoft.com/office/drawing/2014/main" id="{6BDD302C-FDE7-7BC8-D3C2-9A67019C7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8" y="4051300"/>
            <a:ext cx="532923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r>
              <a:rPr kumimoji="1"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显然，</a:t>
            </a:r>
            <a:r>
              <a:rPr kumimoji="1" lang="en-US" altLang="zh-CN" sz="2800" b="1" i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i </a:t>
            </a:r>
            <a:r>
              <a:rPr kumimoji="1"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为负值，说明电流的实际方向与参考方向相反。</a:t>
            </a: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2E4DDB2B-7FA5-84D0-F7D0-575680B18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3" y="5084763"/>
            <a:ext cx="59769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r>
              <a:rPr kumimoji="1" lang="zh-CN" altLang="en-US" sz="2800" b="1">
                <a:solidFill>
                  <a:schemeClr val="accent2"/>
                </a:solidFill>
                <a:ea typeface="楷体_GB2312" pitchFamily="49" charset="-122"/>
              </a:rPr>
              <a:t>显然，</a:t>
            </a:r>
            <a:r>
              <a:rPr kumimoji="1" lang="en-US" altLang="zh-CN" sz="28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p 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&lt; 0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，电容在</a:t>
            </a:r>
            <a:r>
              <a:rPr kumimoji="1" lang="zh-CN" altLang="en-US" sz="2800" b="1">
                <a:solidFill>
                  <a:schemeClr val="accent2"/>
                </a:solidFill>
                <a:ea typeface="楷体_GB2312" pitchFamily="49" charset="-122"/>
              </a:rPr>
              <a:t>放出能量。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utoUpdateAnimBg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2EE825B9-DDE2-4177-08DB-15F5C9AE5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1125538"/>
            <a:ext cx="8364538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7" name="TextBox 79871">
            <a:extLst>
              <a:ext uri="{FF2B5EF4-FFF2-40B4-BE49-F238E27FC236}">
                <a16:creationId xmlns:a16="http://schemas.microsoft.com/office/drawing/2014/main" id="{41DF9CFB-DEA0-0FC1-6E77-2E6117017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5" y="404813"/>
            <a:ext cx="3441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bg1"/>
              </a:buClr>
            </a:pPr>
            <a:r>
              <a:rPr lang="en-US" altLang="zh-CN" b="1">
                <a:solidFill>
                  <a:srgbClr val="FF0000"/>
                </a:solidFill>
              </a:rPr>
              <a:t>4.</a:t>
            </a:r>
            <a:r>
              <a:rPr lang="zh-CN" altLang="en-US" b="1">
                <a:solidFill>
                  <a:srgbClr val="FF0000"/>
                </a:solidFill>
              </a:rPr>
              <a:t>电容的串并联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1">
            <a:extLst>
              <a:ext uri="{FF2B5EF4-FFF2-40B4-BE49-F238E27FC236}">
                <a16:creationId xmlns:a16="http://schemas.microsoft.com/office/drawing/2014/main" id="{B37542CD-CAA6-90B9-51F7-306B5D41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651D9C-2963-4BA9-9630-8146C811A6AD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pSp>
        <p:nvGrpSpPr>
          <p:cNvPr id="12291" name="Group 12">
            <a:extLst>
              <a:ext uri="{FF2B5EF4-FFF2-40B4-BE49-F238E27FC236}">
                <a16:creationId xmlns:a16="http://schemas.microsoft.com/office/drawing/2014/main" id="{95F86431-89D9-02B8-AA0A-0CB47AE7B430}"/>
              </a:ext>
            </a:extLst>
          </p:cNvPr>
          <p:cNvGrpSpPr>
            <a:grpSpLocks/>
          </p:cNvGrpSpPr>
          <p:nvPr/>
        </p:nvGrpSpPr>
        <p:grpSpPr bwMode="auto">
          <a:xfrm>
            <a:off x="6196013" y="3500438"/>
            <a:ext cx="2187575" cy="2112962"/>
            <a:chOff x="3156" y="2601"/>
            <a:chExt cx="1423" cy="1451"/>
          </a:xfrm>
        </p:grpSpPr>
        <p:pic>
          <p:nvPicPr>
            <p:cNvPr id="12300" name="Picture 13" descr="u=1468262119,1959366115&amp;fm=58">
              <a:extLst>
                <a:ext uri="{FF2B5EF4-FFF2-40B4-BE49-F238E27FC236}">
                  <a16:creationId xmlns:a16="http://schemas.microsoft.com/office/drawing/2014/main" id="{B475AD2A-CD94-6828-1582-511FA438A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" y="2601"/>
              <a:ext cx="1423" cy="1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1" name="Text Box 14">
              <a:extLst>
                <a:ext uri="{FF2B5EF4-FFF2-40B4-BE49-F238E27FC236}">
                  <a16:creationId xmlns:a16="http://schemas.microsoft.com/office/drawing/2014/main" id="{F731D2D4-1957-AE34-DF90-663D8DB9D0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3" y="3654"/>
              <a:ext cx="1242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bg1"/>
                </a:buClr>
              </a:pPr>
              <a:r>
                <a:rPr lang="zh-CN" altLang="en-US" sz="2400">
                  <a:solidFill>
                    <a:srgbClr val="000000"/>
                  </a:solidFill>
                </a:rPr>
                <a:t>瓷片电容</a:t>
              </a:r>
            </a:p>
          </p:txBody>
        </p:sp>
      </p:grpSp>
      <p:grpSp>
        <p:nvGrpSpPr>
          <p:cNvPr id="12292" name="Group 15">
            <a:extLst>
              <a:ext uri="{FF2B5EF4-FFF2-40B4-BE49-F238E27FC236}">
                <a16:creationId xmlns:a16="http://schemas.microsoft.com/office/drawing/2014/main" id="{1CC4CA70-A52B-DF81-6F90-28D17CB395C6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3344863"/>
            <a:ext cx="2214563" cy="2263775"/>
            <a:chOff x="0" y="2643"/>
            <a:chExt cx="1395" cy="1426"/>
          </a:xfrm>
        </p:grpSpPr>
        <p:pic>
          <p:nvPicPr>
            <p:cNvPr id="12298" name="Picture 16" descr="11385343fbf2b21134fc066ccd8065380dd78ec6">
              <a:extLst>
                <a:ext uri="{FF2B5EF4-FFF2-40B4-BE49-F238E27FC236}">
                  <a16:creationId xmlns:a16="http://schemas.microsoft.com/office/drawing/2014/main" id="{AC1BF04A-7828-0AA4-331B-366DD8DA1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3"/>
              <a:ext cx="1320" cy="1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9" name="Text Box 17">
              <a:extLst>
                <a:ext uri="{FF2B5EF4-FFF2-40B4-BE49-F238E27FC236}">
                  <a16:creationId xmlns:a16="http://schemas.microsoft.com/office/drawing/2014/main" id="{41EC4E17-1AFD-97C8-4BF6-09672A0996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704"/>
              <a:ext cx="139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bg1"/>
                </a:buClr>
              </a:pPr>
              <a:r>
                <a:rPr lang="zh-CN" altLang="en-US" sz="2400">
                  <a:solidFill>
                    <a:srgbClr val="000000"/>
                  </a:solidFill>
                </a:rPr>
                <a:t>电解电容</a:t>
              </a:r>
            </a:p>
          </p:txBody>
        </p:sp>
      </p:grpSp>
      <p:grpSp>
        <p:nvGrpSpPr>
          <p:cNvPr id="12293" name="Group 18">
            <a:extLst>
              <a:ext uri="{FF2B5EF4-FFF2-40B4-BE49-F238E27FC236}">
                <a16:creationId xmlns:a16="http://schemas.microsoft.com/office/drawing/2014/main" id="{57D658B0-0110-F6D3-5712-1D61AEFCB554}"/>
              </a:ext>
            </a:extLst>
          </p:cNvPr>
          <p:cNvGrpSpPr>
            <a:grpSpLocks/>
          </p:cNvGrpSpPr>
          <p:nvPr/>
        </p:nvGrpSpPr>
        <p:grpSpPr bwMode="auto">
          <a:xfrm>
            <a:off x="3316288" y="3571875"/>
            <a:ext cx="2176462" cy="2146300"/>
            <a:chOff x="1581" y="2640"/>
            <a:chExt cx="1371" cy="1352"/>
          </a:xfrm>
        </p:grpSpPr>
        <p:pic>
          <p:nvPicPr>
            <p:cNvPr id="12296" name="Picture 19" descr="u=2299942600,101252997&amp;fm=116&amp;gp=0">
              <a:extLst>
                <a:ext uri="{FF2B5EF4-FFF2-40B4-BE49-F238E27FC236}">
                  <a16:creationId xmlns:a16="http://schemas.microsoft.com/office/drawing/2014/main" id="{9DD310B5-AFDE-B247-049E-B6C46FE30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1" y="2640"/>
              <a:ext cx="1320" cy="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7" name="Text Box 20">
              <a:extLst>
                <a:ext uri="{FF2B5EF4-FFF2-40B4-BE49-F238E27FC236}">
                  <a16:creationId xmlns:a16="http://schemas.microsoft.com/office/drawing/2014/main" id="{DDBA740C-6A54-0A3F-12E9-5988AB4E9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1" y="3627"/>
              <a:ext cx="134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bg1"/>
                </a:buClr>
              </a:pPr>
              <a:r>
                <a:rPr lang="zh-CN" altLang="en-US" sz="2400">
                  <a:solidFill>
                    <a:srgbClr val="000000"/>
                  </a:solidFill>
                </a:rPr>
                <a:t>云母电容</a:t>
              </a:r>
            </a:p>
          </p:txBody>
        </p:sp>
      </p:grpSp>
      <p:sp>
        <p:nvSpPr>
          <p:cNvPr id="12294" name="Text Box 23">
            <a:extLst>
              <a:ext uri="{FF2B5EF4-FFF2-40B4-BE49-F238E27FC236}">
                <a16:creationId xmlns:a16="http://schemas.microsoft.com/office/drawing/2014/main" id="{25453585-D693-0E80-EC57-8CCBAEB5D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38" y="2863850"/>
            <a:ext cx="3228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1"/>
              </a:buClr>
            </a:pPr>
            <a:r>
              <a:rPr lang="zh-CN" altLang="en-US" sz="2800" b="1">
                <a:solidFill>
                  <a:srgbClr val="FF0000"/>
                </a:solidFill>
                <a:ea typeface="楷体" panose="02010609060101010101" pitchFamily="49" charset="-122"/>
              </a:rPr>
              <a:t>实际电容器的种类</a:t>
            </a:r>
          </a:p>
        </p:txBody>
      </p:sp>
      <p:sp>
        <p:nvSpPr>
          <p:cNvPr id="12295" name="Rectangle 24">
            <a:extLst>
              <a:ext uri="{FF2B5EF4-FFF2-40B4-BE49-F238E27FC236}">
                <a16:creationId xmlns:a16="http://schemas.microsoft.com/office/drawing/2014/main" id="{27EA66C6-9B26-3D96-5BC6-F2B3920A9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620713"/>
            <a:ext cx="8135937" cy="157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319088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31908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3190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3190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3190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190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190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190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190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bg1"/>
              </a:buClr>
            </a:pPr>
            <a:r>
              <a:rPr lang="zh-CN" altLang="en-US" b="1">
                <a:solidFill>
                  <a:srgbClr val="000000"/>
                </a:solidFill>
                <a:ea typeface="楷体" panose="02010609060101010101" pitchFamily="49" charset="-122"/>
              </a:rPr>
              <a:t>      实际电容器除了标出</a:t>
            </a:r>
            <a:r>
              <a:rPr lang="zh-CN" altLang="en-US" b="1">
                <a:solidFill>
                  <a:srgbClr val="FF0000"/>
                </a:solidFill>
                <a:ea typeface="楷体" panose="02010609060101010101" pitchFamily="49" charset="-122"/>
              </a:rPr>
              <a:t>型号</a:t>
            </a:r>
            <a:r>
              <a:rPr lang="zh-CN" altLang="en-US" b="1">
                <a:solidFill>
                  <a:srgbClr val="000000"/>
                </a:solidFill>
                <a:ea typeface="楷体" panose="02010609060101010101" pitchFamily="49" charset="-122"/>
              </a:rPr>
              <a:t>、</a:t>
            </a:r>
            <a:r>
              <a:rPr lang="zh-CN" altLang="en-US" b="1">
                <a:solidFill>
                  <a:srgbClr val="FF0000"/>
                </a:solidFill>
                <a:ea typeface="楷体" panose="02010609060101010101" pitchFamily="49" charset="-122"/>
              </a:rPr>
              <a:t>电容值</a:t>
            </a:r>
            <a:r>
              <a:rPr lang="zh-CN" altLang="en-US" b="1">
                <a:solidFill>
                  <a:srgbClr val="000000"/>
                </a:solidFill>
                <a:ea typeface="楷体" panose="02010609060101010101" pitchFamily="49" charset="-122"/>
              </a:rPr>
              <a:t>之外，还需标出</a:t>
            </a:r>
            <a:r>
              <a:rPr lang="zh-CN" altLang="en-US" b="1">
                <a:solidFill>
                  <a:srgbClr val="FF0000"/>
                </a:solidFill>
                <a:ea typeface="楷体" panose="02010609060101010101" pitchFamily="49" charset="-122"/>
              </a:rPr>
              <a:t>电容器的耐压</a:t>
            </a:r>
            <a:r>
              <a:rPr lang="zh-CN" altLang="en-US" b="1">
                <a:solidFill>
                  <a:srgbClr val="000000"/>
                </a:solidFill>
                <a:ea typeface="楷体" panose="02010609060101010101" pitchFamily="49" charset="-122"/>
              </a:rPr>
              <a:t>。电解电容使用时还需注意其</a:t>
            </a:r>
            <a:r>
              <a:rPr lang="zh-CN" altLang="en-US" b="1">
                <a:solidFill>
                  <a:srgbClr val="FF0000"/>
                </a:solidFill>
                <a:ea typeface="楷体" panose="02010609060101010101" pitchFamily="49" charset="-122"/>
              </a:rPr>
              <a:t>正、负极性</a:t>
            </a:r>
            <a:r>
              <a:rPr lang="zh-CN" altLang="en-US" b="1">
                <a:solidFill>
                  <a:srgbClr val="000000"/>
                </a:solidFill>
                <a:ea typeface="楷体" panose="02010609060101010101" pitchFamily="49" charset="-122"/>
              </a:rPr>
              <a:t>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1"/>
          </a:buClr>
          <a:buSzTx/>
          <a:buFontTx/>
          <a:buChar char="•"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1"/>
          </a:buClr>
          <a:buSzTx/>
          <a:buFontTx/>
          <a:buChar char="•"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5571</TotalTime>
  <Words>3038</Words>
  <Application>Microsoft Office PowerPoint</Application>
  <PresentationFormat>全屏显示(4:3)</PresentationFormat>
  <Paragraphs>927</Paragraphs>
  <Slides>69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69</vt:i4>
      </vt:variant>
    </vt:vector>
  </HeadingPairs>
  <TitlesOfParts>
    <vt:vector size="83" baseType="lpstr">
      <vt:lpstr>Arial</vt:lpstr>
      <vt:lpstr>宋体</vt:lpstr>
      <vt:lpstr>Times New Roman</vt:lpstr>
      <vt:lpstr>楷体_GB2312</vt:lpstr>
      <vt:lpstr>华文行楷</vt:lpstr>
      <vt:lpstr>Symbol</vt:lpstr>
      <vt:lpstr>楷体</vt:lpstr>
      <vt:lpstr>隶书</vt:lpstr>
      <vt:lpstr>仿宋_GB2312</vt:lpstr>
      <vt:lpstr>自定义设计方案</vt:lpstr>
      <vt:lpstr>Microsoft Photo Editor 3.0 照片</vt:lpstr>
      <vt:lpstr>Microsoft 公式 3.0</vt:lpstr>
      <vt:lpstr>MathType 6.0 Equation</vt:lpstr>
      <vt:lpstr>Microsoft Equation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电工电子技术第2章</dc:title>
  <dc:creator>王建平</dc:creator>
  <cp:lastModifiedBy>Administrator</cp:lastModifiedBy>
  <cp:revision>378</cp:revision>
  <dcterms:created xsi:type="dcterms:W3CDTF">2002-05-10T01:23:17Z</dcterms:created>
  <dcterms:modified xsi:type="dcterms:W3CDTF">2022-09-16T01:07:23Z</dcterms:modified>
</cp:coreProperties>
</file>